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5" r:id="rId4"/>
    <p:sldMasterId id="2147483697" r:id="rId5"/>
    <p:sldMasterId id="2147483709" r:id="rId6"/>
    <p:sldMasterId id="2147483721" r:id="rId7"/>
    <p:sldMasterId id="2147483733" r:id="rId8"/>
    <p:sldMasterId id="2147483769" r:id="rId9"/>
    <p:sldMasterId id="2147483781" r:id="rId10"/>
  </p:sldMasterIdLst>
  <p:notesMasterIdLst>
    <p:notesMasterId r:id="rId95"/>
  </p:notesMasterIdLst>
  <p:sldIdLst>
    <p:sldId id="292" r:id="rId11"/>
    <p:sldId id="286" r:id="rId12"/>
    <p:sldId id="275" r:id="rId13"/>
    <p:sldId id="276" r:id="rId14"/>
    <p:sldId id="278" r:id="rId15"/>
    <p:sldId id="288" r:id="rId16"/>
    <p:sldId id="289" r:id="rId17"/>
    <p:sldId id="264" r:id="rId18"/>
    <p:sldId id="265" r:id="rId19"/>
    <p:sldId id="268" r:id="rId20"/>
    <p:sldId id="266" r:id="rId21"/>
    <p:sldId id="267" r:id="rId22"/>
    <p:sldId id="269" r:id="rId23"/>
    <p:sldId id="270" r:id="rId24"/>
    <p:sldId id="271" r:id="rId25"/>
    <p:sldId id="272" r:id="rId26"/>
    <p:sldId id="260" r:id="rId27"/>
    <p:sldId id="261" r:id="rId28"/>
    <p:sldId id="295" r:id="rId29"/>
    <p:sldId id="296" r:id="rId30"/>
    <p:sldId id="297" r:id="rId31"/>
    <p:sldId id="358" r:id="rId32"/>
    <p:sldId id="359" r:id="rId33"/>
    <p:sldId id="299" r:id="rId34"/>
    <p:sldId id="369" r:id="rId35"/>
    <p:sldId id="300" r:id="rId36"/>
    <p:sldId id="370" r:id="rId37"/>
    <p:sldId id="302" r:id="rId38"/>
    <p:sldId id="301" r:id="rId39"/>
    <p:sldId id="307" r:id="rId40"/>
    <p:sldId id="303" r:id="rId41"/>
    <p:sldId id="313" r:id="rId42"/>
    <p:sldId id="314" r:id="rId43"/>
    <p:sldId id="315" r:id="rId44"/>
    <p:sldId id="317" r:id="rId45"/>
    <p:sldId id="318" r:id="rId46"/>
    <p:sldId id="320" r:id="rId47"/>
    <p:sldId id="321" r:id="rId48"/>
    <p:sldId id="322" r:id="rId49"/>
    <p:sldId id="323" r:id="rId50"/>
    <p:sldId id="371" r:id="rId51"/>
    <p:sldId id="328" r:id="rId52"/>
    <p:sldId id="332" r:id="rId53"/>
    <p:sldId id="329" r:id="rId54"/>
    <p:sldId id="367" r:id="rId55"/>
    <p:sldId id="324" r:id="rId56"/>
    <p:sldId id="333" r:id="rId57"/>
    <p:sldId id="325" r:id="rId58"/>
    <p:sldId id="326" r:id="rId59"/>
    <p:sldId id="334" r:id="rId60"/>
    <p:sldId id="335" r:id="rId61"/>
    <p:sldId id="336" r:id="rId62"/>
    <p:sldId id="337" r:id="rId63"/>
    <p:sldId id="338" r:id="rId64"/>
    <p:sldId id="327" r:id="rId65"/>
    <p:sldId id="340" r:id="rId66"/>
    <p:sldId id="360" r:id="rId67"/>
    <p:sldId id="361" r:id="rId68"/>
    <p:sldId id="372" r:id="rId69"/>
    <p:sldId id="362" r:id="rId70"/>
    <p:sldId id="363" r:id="rId71"/>
    <p:sldId id="368" r:id="rId72"/>
    <p:sldId id="342" r:id="rId73"/>
    <p:sldId id="343" r:id="rId74"/>
    <p:sldId id="364" r:id="rId75"/>
    <p:sldId id="365" r:id="rId76"/>
    <p:sldId id="366" r:id="rId77"/>
    <p:sldId id="377" r:id="rId78"/>
    <p:sldId id="375" r:id="rId79"/>
    <p:sldId id="376" r:id="rId80"/>
    <p:sldId id="378" r:id="rId81"/>
    <p:sldId id="379" r:id="rId82"/>
    <p:sldId id="380" r:id="rId83"/>
    <p:sldId id="381" r:id="rId84"/>
    <p:sldId id="382" r:id="rId85"/>
    <p:sldId id="383" r:id="rId86"/>
    <p:sldId id="384" r:id="rId87"/>
    <p:sldId id="385" r:id="rId88"/>
    <p:sldId id="386" r:id="rId89"/>
    <p:sldId id="387" r:id="rId90"/>
    <p:sldId id="388" r:id="rId91"/>
    <p:sldId id="389" r:id="rId92"/>
    <p:sldId id="391" r:id="rId93"/>
    <p:sldId id="392" r:id="rId94"/>
  </p:sldIdLst>
  <p:sldSz cx="9144000" cy="6858000" type="screen4x3"/>
  <p:notesSz cx="6858000" cy="9144000"/>
  <p:defaultText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60" algn="l" defTabSz="914380" rtl="0" eaLnBrk="1" latinLnBrk="0" hangingPunct="1">
      <a:defRPr sz="1800" kern="1200">
        <a:solidFill>
          <a:schemeClr val="tx1"/>
        </a:solidFill>
        <a:latin typeface="+mn-lt"/>
        <a:ea typeface="+mn-ea"/>
        <a:cs typeface="+mn-cs"/>
      </a:defRPr>
    </a:lvl5pPr>
    <a:lvl6pPr marL="2285950" algn="l" defTabSz="914380" rtl="0" eaLnBrk="1" latinLnBrk="0" hangingPunct="1">
      <a:defRPr sz="1800" kern="1200">
        <a:solidFill>
          <a:schemeClr val="tx1"/>
        </a:solidFill>
        <a:latin typeface="+mn-lt"/>
        <a:ea typeface="+mn-ea"/>
        <a:cs typeface="+mn-cs"/>
      </a:defRPr>
    </a:lvl6pPr>
    <a:lvl7pPr marL="2743140" algn="l" defTabSz="914380" rtl="0" eaLnBrk="1" latinLnBrk="0" hangingPunct="1">
      <a:defRPr sz="1800" kern="1200">
        <a:solidFill>
          <a:schemeClr val="tx1"/>
        </a:solidFill>
        <a:latin typeface="+mn-lt"/>
        <a:ea typeface="+mn-ea"/>
        <a:cs typeface="+mn-cs"/>
      </a:defRPr>
    </a:lvl7pPr>
    <a:lvl8pPr marL="3200329" algn="l" defTabSz="914380" rtl="0" eaLnBrk="1" latinLnBrk="0" hangingPunct="1">
      <a:defRPr sz="1800" kern="1200">
        <a:solidFill>
          <a:schemeClr val="tx1"/>
        </a:solidFill>
        <a:latin typeface="+mn-lt"/>
        <a:ea typeface="+mn-ea"/>
        <a:cs typeface="+mn-cs"/>
      </a:defRPr>
    </a:lvl8pPr>
    <a:lvl9pPr marL="3657520" algn="l" defTabSz="91438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notesMaster" Target="notesMasters/notesMaster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traceFormat>
        <inkml:channelProperties>
          <inkml:channelProperty channel="X" name="resolution" value="4095.875" units="1/in"/>
          <inkml:channelProperty channel="Y" name="resolution" value="4095.875" units="1/in"/>
          <inkml:channelProperty channel="F" name="resolution" value="1023.875" units="1/in"/>
        </inkml:channelProperties>
      </inkml:inkSource>
      <inkml:timestamp xml:id="ts0" timeString="2022-01-04T07:16:36.044"/>
    </inkml:context>
    <inkml:brush xml:id="br0">
      <inkml:brushProperty name="width" value="0.05292" units="cm"/>
      <inkml:brushProperty name="height" value="0.05292" units="cm"/>
      <inkml:brushProperty name="color" value="#FF0000"/>
    </inkml:brush>
    <inkml:context xml:id="ctx1">
      <inkml:inkSource xml:id="inkSrc62">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1" timeString="2022-01-04T07:17:12.256"/>
    </inkml:context>
  </inkml:definitions>
  <inkml:trace contextRef="#ctx0" brushRef="#br0">3193 9876 1628,'0'-7'38,"0"-1"16,0 1 27,0 0 7,0-2-16,0 1-4,0-1-6,0 1-16,0 1-8,0-2-3,0 1-3,-6 2 17,1 0 0,3 1-14,-1-1-12,-1 0-3,0 3-14,0-1 3,0 1-2,-2 0 4,-1 1 4,0 2 7,-1-2-7,-3 2 0,-1 0-3,-3 0 6,-1 0 18,-2 0 63,-1 10 4,-2-1 3,0 1-16,0 0-62,-1 1-9,1 2 8,1-1-10,1 2-1,3 1 15,3-3 7,3 2-8,2-3 17,4-1 15,4-1-48,0-1 19,11 0-6,2-1-31,1-1 15,5 1-1,0 0-12,3 0 0,1 0 17,0 1 25,1 1 7,0 0 33,-2 4 45,0 0-19,-1 3 10,0 3-14,-3 1-29,0 0 17,-3 3-26,0-1-2,-4 2-31,-2-2 2,-1 2 21,-1-2 13,-3-1 6,-1-1-10,-3 0-10,0-1 2,0 0-9,0-2-7,-11 0-9,-2-2-15,1-1-19,-3 0-3,-34-2 14,16-2-32,7 0 3,5 0-37,4-3-49,2-1-25,3-2-43,0-4-35,35 0-33,-14 0-48,-9-7-110,0-3-67,0-3-91,-8-2-145,8-3 103</inkml:trace>
  <inkml:trace contextRef="#ctx0" brushRef="#br0" timeOffset="345.01">3382 9640 2716,'-8'-4'46,"2"0"85,3 4 77,3 0 68,0 0-1,0 15-24,0 2-18,9 4-4,-1 4 20,2 4-12,1 4-26,0 1-14,2 4-22,2-1-27,-2-1-19,-29 3-42,16-1-37,0-1-21,8 0-9,2-2-16,2 1-1,-4-2-43,-1 0-63,32-2-106,-19-2-116,-8 0-59,-6-3-33,-6-3-75,0 0-170,0-5-152,0-2-144</inkml:trace>
  <inkml:trace contextRef="#ctx0" brushRef="#br0" timeOffset="661.03">3737 10369 3116,'5'0'21,"-2"0"5,4 0 9,-2-5 6,1-4-27,2-3 2,0-3-7,3-2-5,1 0 5,1-3 4,1-1-13,-1-2-16,0-1 5,-1-1 19,-1-2 13,-4-2 17,0 0-1,-4-1-27,-3 2 19,0 1 35,0 2 1,0 4-13,-11 5 18,2 4-31,1 6 42,0 6 59,-1 0 33,-1 8 51,0 4 41,-2 5 23,-2 5-27,0 6-10,-1 2-72,1 4-51,0 2-42,1 0-34,4 0-8,2-4-11,3-1-13,4-2-6,0-5-19,0-2 7,9-4 0,1-2-4,1-3-64,2-2-79,1-3-100,0-2-126,3-6-28,0 0-81,1 0-85,0 0-52,2-11-83,0-1-169</inkml:trace>
  <inkml:trace contextRef="#ctx0" brushRef="#br0" timeOffset="1110.06">4170 10072 3630,'0'-6'55,"0"0"15,0 3 42,0 3 21,0 0 2,0 0 28,0 0 12,0 12 3,0 1-48,0 2-26,0 3-54,0 2-15,0 0-9,0 1-23,0 0-4,7 1 6,1-5-8,3 0 15,0-2-6,1-3-14,3-3-19,-1-1-57,4-5-22,-1-3-25,2 0 29,1 0 33,-1-6-1,1-3 33,-3-2-32,1 0 12,-2-3 19,-4 0 0,-1-2 15,-4 2 18,-1-1 22,-1 1 22,-2-1 12,-3 5 4,0 1 5,0 2-19,0 4 7,0 3-7,0 0 4,0 0-4,0 0-24,0 0-13,0 0-1,0 0-13,0 8 33,10-1 7,0 0-22,0-1 1,2 0-20,2-1-39,1 0-21,3-3-39,1-2-4,1 0 2,0 0 39,0 0 47,0-6-5,0-2 38,-2-3-10,-2-1-11,-2-1 18,-4-3 10,-1-2 31,-5-2 28,-1 1 43,-3-1 14,0-1 9,0 3 35,-9 0-10,1 1 23,1 4-24,1 1-81,-1 3-30,1 1-46,0 2-31,0 1 26,1 2-23,0 0-75,2 0-64,0 1-77,3 2-71,-3-2-20,3 2-40,0 0-151,0-2-96,0 2-258,0-3 61</inkml:trace>
  <inkml:trace contextRef="#ctx0" brushRef="#br0" timeOffset="2614.14">5598 10219 2929,'0'7'75,"0"-2"37,0-5 34,0 0-2,0 0-84,9 0-33,-2 0-35,1-7 6,0 0 12,3-3-8,1 0 3,2-4-11,2-2-8,3-2-1,-1-1 12,1-3 4,-2-1 0,0-2 14,-1-2-6,-2 1 5,-4-1 18,-2-2 5,-2 2-2,-6 1 38,0 1-14,0 3-14,0 3-11,-8 2-21,0 5-17,0 6 7,-4 2 4,0 4-15,-3 0 17,-1 8-20,-2 2 0,1 2 1,-1 1 0,2 2 22,-1 28 59,7-13-74,2-8-58,3-4-46,5-5-122,0-4-35,0-1-14,13-2-17,0-28 4,3 11 56,0 11 52,4 0 42,0 0 77,0 0 33,0 0 18,-1 8 25,-2 2 10,-2 2 50,-3 3 73,-3 4 16,-3 1 1,-2 1 28,-4 2 41,0 0-20,0 0 4,0 0-58,0-3-72,-8-1-4,8-3-22,0-1-2,0-4-33,0 0-4,0-4 12,0-2 0,0-1-21,8-4-2,1 0 15,1 0-48,3 0 1,-1 0-47,2-9-64,2-3-33,-2 3-61,1-2-2,-2-1-9,1-1 41,-4 0 52,-1-4 31,1 2 36,-4 1 25,1-1 35,-1 1 22,1-3-6,0 5 20,-1 0-16,0 1 17,0 0 20,2 1 7,-1 2 16,2-1-2,-1 2 8,3-2-3,-2 1 2,1 0 5,2-2-6,-3 2 49,0-2 33,1-1 4,-1 2-4,-2-2-15,-1 2-23,0 3-20,-2-1-6,0 3-47,-4 3-30,0 1 7,0 0 13,0 0 49,0 12 28,-12 1 7,0 1-22,0 5-50,-1 2 6,1 1-29,-2 0 8,3 2-9,2-1-22,2-2 15,2-4-6,5 0 9,0-5-7,0 0-2,11-4 17,-1-2-15,1-3-23,3-3-1,-1 0-55,3 0 0,-1-9 13,2-1-12,-3 0 48,0-2 19,0-3-13,0 1 16,-3-3-12,-3 2 17,0-2 30,-4 0 5,-1 3 3,0 0-11,-3 3 3,0 3-18,0 1 45,0 4 35,0 3 16,0 0 47,0 11 1,0-1-30,0 2-7,0 3-32,-6-1-38,6 3-14,0 0 9,0-1-8,0-1 3,0-1-8,10-3-27,-1-2 15,2-1-23,2-2 12,2-3 7,2-3-32,2 0-18,1 0-41,0 0-48,-2-6-43,1-2-13,0 1 12,-2-1-8,-3-1 23,0-2-24,-3-1 6,-2-2 8,-1-3 20,-1 1 81,-3-4 9,-4-3 65,0-2-11,0-4-5,0-1 8,0-2-13,-8-3 32,0-6 10,0-1 52,0-3-6,0-5 47,-4 0 11,4 0 10,-1 1 18,-1 3-29,1 7-15,2 6-39,-1 8-17,4 6 10,0 9 61,4 10 41,-4 0 75,4 14-10,0 6-20,0 7-36,0 7-65,0 4-14,0 5-34,11 3-15,0 1-13,-1 0-29,3-2-7,-1-2-7,3-4 1,0 0 16,0-3-10,0-3-5,0-1-6,-1-2-35,-2-3-53,1-1-80,-3-1-111,-1-25-143,-1 15-161,-4 2-171,-2 0-104,-2-2-125,0-2 115</inkml:trace>
  <inkml:trace contextRef="#ctx0" brushRef="#br0" timeOffset="2771.15">6453 9956 3351,'-10'-7'67,"1"7"10,4-8 23,1 3-6,0-2-103,4 2-29,0-2-105,0 1-132,10 0-77,1-2-110,1 1-68,5 1-117,3 1 103</inkml:trace>
  <inkml:trace contextRef="#ctx0" brushRef="#br0" timeOffset="3045.17">7006 10048 3222,'9'0'44,"0"-8"36,0-6 17,1-1 22,3-2-30,-1-4-6,2-1-18,1-2-19,1-1-34,-1-3 10,-1-2 7,-2 1 3,-4-2 10,-1 1-24,-4 2-4,-3 3-8,0 3 30,0 4-23,-11 5 18,0 5 39,-2 8-21,-2 0 56,-1 16 33,-2 6 40,-3 5 26,0 6 3,0 6 7,-1 2-83,3 2-14,1 2-16,3-3-45,6-4 1,4-2 0,5-4-32,0-5-29,10-2 24,4-6-22,2-3 2,4-4 8,1-4-96,2-5-71,5-3-137,1 0-107,1-6-91,3-5-181,2-1-111,-2-3-264</inkml:trace>
  <inkml:trace contextRef="#ctx0" brushRef="#br0" timeOffset="3278.18">8078 9906 3915,'0'0'88,"0"5"55,0-5 87,0 0 51,0 6-63,0-6-61,0 0-89,8 0-54,1 0-19,1 0 2,3 0-4,4-7-92,4 0-118,2 0-115,4 1-159,2-2-166,1 0-114,0 2-171</inkml:trace>
  <inkml:trace contextRef="#ctx0" brushRef="#br0" timeOffset="3419.19">8150 10122 4840,'-20'20'57,"4"-7"32,4-4 7,4-4 27,2-1-73,6-4-34,0 0-7,0 0-44,9 0-81,3 0-117,4-9-134,3 1-182,5-4-174,2 0-190,4-2-34</inkml:trace>
  <inkml:trace contextRef="#ctx0" brushRef="#br0" timeOffset="4048.23">9359 9743 3190,'-6'0'25,"6"0"-8,0-12 15,0 1 27,0-1-72,7 0 23,2-2 8,2 2-48,4 0 38,0 2-1,2 1-33,-1 1 12,0 2 19,-2 3-20,-2 3 21,-2 0 1,-2 0-14,-4 12 11,-4 2 55,0 3 65,0 5 45,-10 5 39,0 4-42,-3 4 5,-1 0 18,1 2-9,-1-1 20,2-2-40,0-3-33,4-4-19,2-5-14,3-1-23,3-4-37,0-3-4,0-3-42,7-4 21,1 0-8,4-3 5,1-4-18,4 0-95,0 0-73,4-9-112,0 2-61,1-3-55,1-3-154,1 0-85,-3-2-117,3-2-75</inkml:trace>
  <inkml:trace contextRef="#ctx0" brushRef="#br0" timeOffset="4255.24">9884 9697 3815,'0'14'88,"0"-5"105,-6-1 77,6 2 104,-5 2-35,5 2-37,0 3-42,0 3-59,0 0-39,0 3-52,0-1-27,0 2-56,0-3-10,6 0-3,1 0-18,-1-2 4,0-2 0,-1 0-21,0-4-27,-1-1-48,1-1-84,-3-3-96,2-2-82,-1-2-71,0-4-29,-3 0-160,3 0-58,-1 0-64,0 0-181</inkml:trace>
  <inkml:trace contextRef="#ctx0" brushRef="#br0" timeOffset="4441.25">10078 9740 4181,'9'12'128,"-6"0"100,2 0 123,-3 1 57,1 4-92,0-1-73,1 3-102,1 1-32,-1 1-35,0 0-31,1 0-24,0-1-21,2 0 17,0-3-16,-1-1 22,-1-2-9,0 1-81,-1-3-41,-1-2-85,2-2-137,-2-2-81,-3 0-100,0-2-128,0-2-112,0-2-110,0 0-74</inkml:trace>
  <inkml:trace contextRef="#ctx0" brushRef="#br0" timeOffset="4627.26">9768 9600 3993,'-30'-8'33,"5"-2"1,10-1 17,15-1-19,0 0-21,0 4-6,18 1-11,8 2-32,9-1-40,7 3-121,8-2-175,3 1-130,2 1-192,5-2-142</inkml:trace>
  <inkml:trace contextRef="#ctx0" brushRef="#br0" timeOffset="5558.31">10570 9422 2890,'-12'-17'89,"4"2"15,0 1 39,4 2 21,-1 4-134,2 0-8,3 4-23,0 4 14,0 0 89,0 9 28,0 3 17,0 8-13,10 6 8,1 8-18,-1 10 26,1 9 0,2 8-26,0 5 20,-1 8-17,-2 1 1,0 3-13,-3 1-13,0-1-19,-2-2-43,-2-4-27,0-4-25,1-4-21,-1-6 19,1-6 19,1-8 13,2-7-9,-1-8-7,2-4 4,0-6-29,1-7 13,0-3-2,0-4-23,1-5-19,1 0-5,-1-9 0,2-3-22,0-2 19,-2-3 2,3-3-8,-1-4 25,-2-2-19,0-2 5,-1-2 6,-3-2 2,-1-2 44,-1 0-17,-4 1-11,0-3 25,0 2-23,-10 1 24,1 2 9,-3 2-43,-3 2 15,-4 2-2,-1 2-9,-4 2 40,-4 1 1,-4 3-11,-2 0 18,-3 3-8,1 1-9,0 1 9,3 0 3,4 2-4,5-2-5,6 1 0,6 0 2,5-3-25,7 0 5,0-1-10,0 0-10,13-1-5,4-1-14,-2 1-20,7 0-49,1 2-26,1 0-48,3 2-37,0 1-86,0 1-32,1 1-31,-1 2-67,-2-1-148</inkml:trace>
  <inkml:trace contextRef="#ctx0" brushRef="#br0" timeOffset="5898.33">11321 9954 3851,'-7'6'45,"4"-6"7,3 0-5,0 0 15,0 0-62,0 0-30,0-6-26,0 6-80,0-6-62,0-2-129,5 2-118,0-1-98,-1 2-183,2-3 68</inkml:trace>
  <inkml:trace contextRef="#ctx0" brushRef="#br0" timeOffset="6440.36">11532 9464 2111,'-7'-9'68,"5"-3"49,2 3 78,0 1 32,0-1-23,0 3-49,0 2-60,0 1-32,0 3-57,0 0 3,0 0-5,0 0 46,0 7 35,0 6 72,6 3 9,0 6-10,4 5-8,0 7-26,0 7 24,3 3-11,1 4 8,0 3-24,3-1-31,-1-4-27,0 1-22,2-4-33,1-5-8,-3-4 11,2-3-6,0-6 11,-2-4 0,-1-5-15,-1-2 7,-3-3 7,1-5 6,-3-6 3,0 0-14,0 0-9,-1-8-6,0-4 23,0-2-4,1-3-6,-2-3-18,0-4-13,-1-2 16,-2-2 1,3-2 15,-4-4 16,-2-4-6,-1 1-4,0-2 1,0 0-32,0-1 17,0 5-2,0 1 5,0 2 19,0 6-40,0 2 37,0 2-9,0 4-28,0 3 18,0 2-12,0 4 3,0-1-7,0 2-47,7 2-72,-4 1-61,2 1-43,-5 0-10,4 0-55,2 4-121,-2 0-91,-1 0-128,0 0-167</inkml:trace>
  <inkml:trace contextRef="#ctx0" brushRef="#br0" timeOffset="7110.4">12147 9847 2110,'-7'0'42,"7"0"27,0 0 34,0 6 90,0 2 3,0 2 1,0 1 9,6 3-61,-6 0-4,7 2 4,-3 1-16,-4 1-25,4 1-22,-1-2-3,0 0-23,-3 0 9,0-4-10,0 0-21,0-1 7,0-2 7,0-3-30,0 0 3,0-2-5,0-2 3,0-3-13,0 2 7,0-2-2,0 0-14,0 0 5,0 0 8,0 0-10,0 0-18,0-7 18,-5 0-39,5-1-15,-5-1 2,1-1 12,-1-2 14,5 0 18,0-1-5,0-1 4,0 0 6,0 2-13,0 0 27,13 3-12,-3-1-22,2 2 33,-1 2-27,2 2 16,2 2 28,2 2-14,0 0 27,1 0 34,0 0-22,0 0 2,-1 8 1,-1 1-11,-1 0 8,-1-1-31,-2-1-5,-1 1-13,-1-1-19,-2 0 38,0 0-30,-3 0-9,-2-2 25,2 1-5,-3-2 18,-2-1-38,0 1 4,0 0-34,0-1-27,0-3 7,0 0-55,-8 0 19,1 0-12,-2 0-16,1 0 41,-1-9-17,1 1 36,-1-3 16,4 0 23,5 0-14,0 0 61,0 0 54,0 0 21,11 3 43,3 0-17,1 3-11,1 0-20,4 3 33,-2 2 29,0 0 41,1 0 57,0 10 5,1-1-31,-2-1-29,1 3-60,-1-1-27,-1-2-43,0 1-23,-3-1-19,0 1-11,-2-2-9,-2-1-7,1-1-10,-4 1-66,0-3-117,-2-3-118,1 2-140,-2-2-125,-1 0-157,-3 0-224,2 0 7</inkml:trace>
  <inkml:trace contextRef="#ctx0" brushRef="#br0" timeOffset="7794.44">6568 11875 3687,'0'11'26,"0"-4"42,0-3-20,0-4 18,0 4-25,0-4-45,0 0 20,0 0-7,0 0-25,0 0-21,0 0-84,0 0-132,0-8-199,8 2-170,1-1-242</inkml:trace>
  <inkml:trace contextRef="#ctx0" brushRef="#br0" timeOffset="7976.45">7007 11786 3964,'0'8'21,"0"-2"23,0-6 12,0 0-23,0 0-15,0 0-35,0 0-59,0 0-44,0-7-141,0 0-220,0 1-156,8 0-261,-8 0 129</inkml:trace>
  <inkml:trace contextRef="#ctx0" brushRef="#br0" timeOffset="8127.46">6819 11546 2656,'-15'-6'-4,"-2"1"11,5-2-13,-2 0 4,3 0 1,2 3-52,0-1-69,4 1-126,5 3-145,0 1-225</inkml:trace>
  <inkml:trace contextRef="#ctx0" brushRef="#br0" timeOffset="8631.49">7365 11322 2899,'0'-15'91,"0"2"40,0 0-18,0 3-1,0 2-86,0 8-42,0 0 75,9 0 50,-1 14 30,-1 6 58,3 5-6,3 7-8,-1 7 4,3 7-32,-1 4-3,1 8-11,0 4-45,-1 4 8,-1 3-55,0 2-27,1 1 12,24 2-40,-13-2 14,-4-2-7,-6-5-7,-1-5 4,1-8 14,-2-5-32,1-6 16,-28-7-26,14-7-53,0-8 5,0-4-52,12-3 12,-4-7 5,-1-5 35,1 0 20,0 0-3,0-8 35,-1-3-17,2-1 20,0-3 14,-2-2-7,0-3 2,-1-1 9,-1-2-17,-3-3 29,-2 0 15,0 0-48,0-2 18,-11-1-27,0 0-14,-3 0 35,-3 0-4,-4 2 11,0 3-13,-3-1-18,-1 2 1,0 1 26,2 3 5,2 1-10,1 0 36,5 1-54,1 1 21,4 0 12,1 1-40,2 0 44,3 0-16,1 0 22,0 1-21,3 0-38,0 0-24,-3 2-30,3-2-20,0 1-15,0 3-14,0-1-62,0 1 12,0 1-28,0 0 5,8 1 44,0 0-35,1 1 1,1-1-48,3 2-57,3-3-91</inkml:trace>
  <inkml:trace contextRef="#ctx0" brushRef="#br0" timeOffset="8843.5">8314 11600 3753,'0'6'31,"0"-6"8,0 0 3,12 0 11,-12 0-33,10 0-51,1 0-53,1-5-71,2-1-175,8 0-69,3-1-84,3-2-116,5 1-61</inkml:trace>
  <inkml:trace contextRef="#ctx0" brushRef="#br0" timeOffset="8986.51">8492 11780 4310,'-11'20'70,"1"-8"49,1-3 33,4-2 33,1-4-71,4 0-47,0-3-17,0 0-45,0 0-14,14 0-75,3 0-119,2-8-101,1 0-138,5-1-172,1-3-115,4 1-234</inkml:trace>
  <inkml:trace contextRef="#ctx0" brushRef="#br0" timeOffset="9859.56">10212 11060 2608,'0'-8'-3,"0"3"21,-12 0-2,1 2-8,0 3 13,-2 0-27,1 0 8,1 11 19,-2-1-6,4 4 0,1 1-1,0 1 59,5 2 57,3 2 8,0-1-21,0-1-41,14 0-68,-1 1 15,3-5-16,-1 1-29,3-1 42,-2-2-37,1 2 39,0 1 11,0-1 13,-5 1 11,1 2 25,-4 0 5,-2-1-17,-2 1 18,-2 1-16,-3-1 17,0-1-31,0 3 10,-11-3 1,0-2-38,-1 0-9,1-2-13,-1 0-11,-2-4 10,1 0 7,-1-2-20,1-3-3,-2-3-6,2 0-33,-2 0-45,2 0-85,0 0-126,-1-7-189,2-2-131,0 2-246</inkml:trace>
  <inkml:trace contextRef="#ctx0" brushRef="#br0" timeOffset="10121.57">10476 10964 3481,'0'-16'22,"0"5"0,0 0 51,0 7 39,0 4 71,0 0 82,8 11 61,-8 5 37,7 4-34,2 6-31,-1 6-93,1 2-41,0 5-46,0 0-36,0 4-23,1-2-31,-3 2-14,2-3-2,0-2-9,-2-2-17,0-1 4,1-4-46,-3-2-52,0-4-71,-1-3-134,-1-2-121,-3-4-125,0-2-195,0-1-119,-7-2-186</inkml:trace>
  <inkml:trace contextRef="#ctx0" brushRef="#br0" timeOffset="10428.59">10889 11526 3067,'12'-11'28,"-4"1"5,1 1 3,0-2-16,0 1-5,0-2-16,1-3 26,1 2 6,0-4-34,1 1 6,0-1-17,-1-1-4,1-2 34,-4-1 40,-1 1-26,-3-1 53,0 2-18,-4 2-27,0 2 10,0 3-48,0 4 30,-7 4-6,-1 4 57,-2 0 55,-3 12 16,0 4 48,-4 6 9,0 3 6,-3 4-15,1 4 12,3 3-39,-10 0-28,7 2-45,6-2-59,4-4-13,4-3-19,5-3 9,0-5 0,0-1-7,23-6-9,-3-2-1,-2-2-31,-1-5-70,3-3-75,0-2-100,2 0-54,-1 0-61,-1-10-84,2-1-130,-1 0-111,-3 0-186</inkml:trace>
  <inkml:trace contextRef="#ctx0" brushRef="#br0" timeOffset="11227.64">11300 11398 3230,'8'0'62,"-8"7"75,0 0 44,0-2-4,0 0-47,0 1-78,0 1-47,0-2 5,0 1-19,0 2 30,0-2-3,0-2 7,0 1 2,8 1-37,-2-1 25,2-2-30,0 0 13,1 0-8,2-3-83,0 0-9,0 0-44,0 0-32,-1 0 45,-2 0 58,0 0 18,-2-7 25,-1 0 38,-3 0-35,-2 2 19,0-2 22,0 4 27,0-2 39,0 3 31,0-2 2,0 4-19,-6 0-12,6 0-2,-4 0-18,4 0 9,-6-2 22,4 2-31,2-3 52,-3 3-44,-1-2-20,4-1-12,0 0-32,-2 0 6,2 0-12,0-1 10,0 2 4,0-3 5,0 1-9,0 1-6,0-2-9,0 2-8,0 0 1,0 3-1,0 0 13,32 0 7,-16 0-12,-7 0 1,-4 0-2,-5 0 11,0 0 13,3 11 7,0-3 1,-32 1 4,16 0-15,13 0 2,0-1 4,0 2-30,0-1 30,0-4-5,0 1-16,0-1 31,0-1-46,4-1 12,0-3 12,0 0-14,2 0 24,-1 0-13,2 0-8,-2 0-10,1 0 9,0 0 0,0 0 0,-1 0 15,1 0-15,-2 0 6,-1 0 1,-1 0-3,1 0 19,-3 0-20,4 0 7,-2 0 1,-2 0-3,3 0 3,-3 0 1,0 0-9,2 0-5,1 0 1,0 0 11,0 0-7,1 0 0,0-5 7,3-2-25,-1 2 30,2 0-7,-2 1-3,-1-2 22,2 2-28,-3-2-6,0 4 33,-1-1-16,-1 2-15,-2-2 9,3 1-24,-3 2 18,0-2 12,0 1 14,0 1-10,0-4-7,0 1-2,0 1 0,0-1-2,0-2-10,0 0 11,0 0-8,0-1 11,0 1 6,0-3 3,0 1-14,0-1-7,0-1 2,0 1 17,0 2-17,0-2 31,0 2-10,0 0-15,0 3 0,0 0-16,0 1 18,0 1-17,0 1 45,0 0-28,0 0-17,0 0 14,0 0-12,0 0 9,0 0 12,0 0 18,0 0-29,0 0 23,0 0-6,0 0-14,0 0 21,0-7-31,0 7 1,0-5-1,0 5 8,0-5 19,0 5-23,0 0-2,0-3-6,0 3-1,0 0 26,0 0-3,0 0-5,0 0-1,0 0 6,0-3-1,0 3-20,0 0 9,0 0-76,0 0-71,0-3-61,0 3-204,0-2-137,0 2-140,0-4-204</inkml:trace>
  <inkml:trace contextRef="#ctx0" brushRef="#br0" timeOffset="12032.68">12115 11435 3719,'-9'11'49,"3"-3"34,6-8 18,0 0 32,0 0-42,0 0-37,0 0-34,0 0-44,6 0-53,2 0-43,1-8-38,-1 2-130,1 1-133,3-2-120,-2 2-127,0-1-83</inkml:trace>
  <inkml:trace contextRef="#ctx0" brushRef="#br0" timeOffset="13013.74">12415 11572 3383,'0'10'42,"0"-6"26,0-4 50,0 0 15,0 0-32,0 0-16,0 0-20,0 0-27,0 0-15,0-7-4,7 0-14,0-1 3,3-2 24,2-1-30,1-2-13,3 0 19,-1-3-30,4 0 33,0-1 15,1-3-5,1-1-1,-1-1-7,0 1-2,0-2-27,-4 0 9,-1 32 0,-4-9-3,-3-15 17,-3 1-4,-5-3 2,0 2-13,0 4 9,0 1-1,-9-29-18,2 17 1,-2 12 7,-1 10-19,0 0 47,1 0-14,-1 7 0,0 1-17,3 1-67,1 1-26,1 0-30,5 0-33,0-1 3,0-1-76,8-1-33,2 1 28,2-2 6,1 0 112,1 0 44,0 3 51,-3-1 36,-1 3-2,0 1 1,-4 2 25,-3 2 14,-3 2 29,0 1 41,0 2 39,-10 0 8,0 1 10,1-1-64,0 0-22,3-3-17,-1-1 2,1-3 51,6-2-30,0-1 21,0-2-40,0-4-22,0-1-6,9-1-43,0-3 16,2 0-5,3 0-15,1 0 28,3-7-45,-1-1-18,3 1-16,1-3-21,-2 0 45,2-1-22,0-1 12,-3-1 41,1-2-18,-3 0 46,1-1-2,-5-1-52,1 0 26,-3 0-7,-2 3 10,-1 1 5,-2 4-21,-1 0 9,-4 5 38,0 4 18,0 0 58,0 0 32,0 10-25,-9 2 10,-1 3-49,1 2-27,-2 0-16,0 3-16,1-2-16,0 0-6,1 0 4,2-4 8,2-2 2,2-3-6,3-2 11,0-2 3,0-1-18,0-4 42,7 0-38,1 0-10,4 0-22,-1 0-45,2 0 14,3-9-43,-2 0 21,3-2 2,-1 0-1,0-3 63,-2-1 5,-1 0 7,-3-2 28,-1-1-32,-1 3 12,-3-1 5,-2 4 11,-1 3-24,-2 1 21,0 4 4,2 4 8,-2 0 84,0 0-6,0 7-12,0 3-23,0-1-58,0 2 9,0 1-1,0 1-10,0 0 23,6-1-27,1-2 4,1 0 19,0-3-43,3-3 16,2 0 1,1-4-19,3 0 22,1 0-4,0 0 2,0-6-1,-1-3 2,1 2-3,-2-3-12,-1-2 36,-1-3-20,-1-1 12,-1-2 2,-1-4-9,-2-2-17,-1 0-2,-2-3 0,0-3-18,-3-3 39,-1-3-18,-2 0 27,0-3-18,0-2 17,0 2 58,0-2 25,0 6 43,0 4-14,0 4-42,0 7-37,0 4-8,0 6 11,0 10 32,0 0 81,0 0-17,-6 15 31,-1 5-21,2 3-62,-2 5 0,0 5-31,3 4-9,-1-1-10,2 2-11,3-1-15,0-1-22,0-1-19,8-1 14,0-3 0,0-2-3,2-2 0,1-1-24,-2-4-41,1-2-79,-2-3-111,1-4-143,-3 0-110,0-3-82,-1-3-180,-2-2-110,-2-2-63</inkml:trace>
  <inkml:trace contextRef="#ctx0" brushRef="#br0" timeOffset="13172.75">13361 11376 3404,'-7'9'53,"3"-1"52,4-8 61,0 0-12,0 0-71,0 0-34,0 0-77,7 0 19,3 0 3,3-8-50,3 2-30,2 0-116,1 0-173,4-1-51,-1 0-73,-1 1-33,3-3-74</inkml:trace>
  <inkml:trace contextRef="#ctx0" brushRef="#br0" timeOffset="13437.76">13824 11428 2541,'10'0'124,"3"0"43,1 0 0,0-6 13,1-6-92,2-2-1,1-1-7,2-2 0,2-4 10,0 1-21,1-2 25,-2 1-5,-1-2-32,-2 2-20,-6-1-19,-2 2 9,-5 2-18,-5 0 13,0 2 17,0 3-24,-16 2 25,-3 11 9,-4 0 9,-3 0 71,-4 16 2,-2 3 15,-3 8 1,0 4-48,0 4 6,3 1-53,5 3-16,3-3-5,4 1-26,7-2 24,5-3-12,8-3-4,0-4-3,13-2-8,4-4-11,4-4-40,6-2-80,4-4-83,3-5-84,3-4-116,3 0-145,1 0-136</inkml:trace>
  <inkml:trace contextRef="#ctx0" brushRef="#br0" timeOffset="14296.81">10216 12189 2072,'-20'7'32,"3"-7"27,0 0 34,3 0 36,0 0 56,5 0 12,2 0 3,2 0-3,2 0-84,3 0-38,0 0-51,0 0-34,12 0-7,4 0 17,5 0 1,7-7 6,7-2 12,10 1-6,7 0-1,13-1 26,9 2-33,9 0 26,8-2 2,13 0-36,8 2 28,9-2-36,8-1 14,7 2 17,6-1-16,7 0 10,5-1-11,3 0-13,3 1 18,-1 0-23,1 1 20,-2-2 18,-1 2-32,-7-1 20,-7 0-24,-7 0 9,-8 0 36,-8-1 3,-8 0 46,-12 0-9,-9-1 18,-11 2 32,-7-1-25,-10 0 1,-11 0-29,-9 1-37,-10 0 15,-7 1-16,-8 8-13,-5 0-17,-6-8-4,-4 1 1,-3 7 0,0-9 19,0 3-17,0 1-1,0-4 7,0 3-10,0 6-4,0-3-7,0 3 4,0 0-24,0 0-73,0 0-57,0 0-88,0-3-173,0 3-82,0 0-111,0 0-213</inkml:trace>
  <inkml:trace contextRef="#ctx0" brushRef="#br0" timeOffset="15482.88">10405 12957 2928,'-6'0'55,"2"0"9,0 0 15,4 0-9,0 0-43,0-8-16,0-1-19,9 0 2,-1 0-10,2-2 24,2 0-12,2-1 18,1 0 3,-1 2-28,3 0 5,0 1-14,-1-1 19,0 2 22,-2 2-5,-4 1-23,-1 5-3,-1 0 1,-5 0-6,-3 9 50,0 3 41,0 3 45,0 5 59,0 3 10,-8 3-63,8 5-41,-8 1-33,1 3-17,2-2 17,1 0-20,4-2 7,0-3-31,0-2-16,0-5 15,7-1-16,2-4 22,2-4 7,0-4 1,2-3-5,3-5-50,1 0-93,1 0-64,1-9-137,1-2-141,0-1-73,-2-2-137,1-1-71</inkml:trace>
  <inkml:trace contextRef="#ctx0" brushRef="#br0" timeOffset="15694.89">10926 12835 4433,'0'12'148,"0"0"137,0-3 29,0 2 51,0 3-129,0 1-127,0 3-20,0 2-38,0 2-27,7-1-6,1 2-13,0-2-15,1 1 16,0-2 9,-1 1-9,-1-2 4,2-2-30,-3-2-73,-1 0-70,-1-3-86,-1-1-85,-1 0-45,-2-4-59,0 0-81,0-2-96,0-1-61,0-1-76,0-3-5</inkml:trace>
  <inkml:trace contextRef="#ctx0" brushRef="#br0" timeOffset="15894.9">11282 12844 4173,'4'0'97,"-1"0"104,-3 0 111,3 0 58,0 12-52,0 1-80,1 3 72,0 4-186,2 1-43,0 2-31,1-1-167,-1 2 119,1-3 3,-1 1 12,1-2-35,-1-3 18,-2-1-53,0-2-98,-4 2-63,0-5-154,0-1-97,0-2-55,0 1-138,0-2-45,-10-2-75,10-5-101</inkml:trace>
  <inkml:trace contextRef="#ctx0" brushRef="#br0" timeOffset="16065.91">11078 12755 3851,'-15'0'31,"2"-9"40,3 0 19,4 2 28,2 3-45,4-1-53,0-2-55,0 2-96,13-3-53,7 1-96,3-3-147,5-1-79,2 1-99,7-2-169</inkml:trace>
  <inkml:trace contextRef="#ctx0" brushRef="#br0" timeOffset="17231.98">10938 12824 2418,'-8'6'47,"1"-6"72,2 0 67,0 0 34,3 0-48,2 0-50,0 0-75,0 0-40,0 0 10,9 0-27,4 0 20,4 0-6,6 0-19,6-9 24,8 1-21,8-1 31,3-1 8,6 0-40,3 1 25,-2-3-27,-2 4-1,-3 2 31,-9 0 5,-5 2 11,-9 1 3,-4 1 0,-8 2-26,-4 0 19,-5 0 21,-2 0 9,-4 0 13,0 0-5,0 0-32,0 0-22,0 0-1,0 0-11,0 0 3,0 0-3,0 0-69,0-5-98,0 5-198,0-5-166,0 5-206,0-4-55</inkml:trace>
  <inkml:trace contextRef="#ctx0" brushRef="#br0" timeOffset="19726.12">11955 12671 2260,'-8'-7'34,"8"-2"37,-5 1 83,5-2 38,-5 2-13,5 1-17,-3-1-73,3 2-32,0 1 7,0 0-8,0 3 18,0-1-14,0 3-16,6 0 11,1 0-15,1 8 54,4 3 3,0 3 34,4 6 49,-1 3-2,3 5 11,-3 5-23,2 2-36,-3 1-40,-1 4-16,-2-2-5,-2 0-29,0-2 4,-1-5-2,-2-1-33,0-5 10,-1-5 13,1-3-18,-1-4 21,-2-3-8,0-4-8,0-2 41,-3-4-35,3 0 7,-3 0-20,3-8-9,-3-2 4,3-1-9,0-2 18,1-3-28,-1-2 21,1-1-6,-2-2-16,-2-1 3,0-3 7,0-1 18,0-1-6,0-2 18,0-2-33,0 2-6,0-3 15,0 3-19,0 0 22,0 3-17,0 4 3,0 0 9,0 4-10,0 2 0,0 2 5,0 3-18,6 2 22,-6 0-1,6 4-25,1-2-20,-2 3-59,2 0-83,-2 2-34,0-1-40,12 3-50,-5 0-8,-4 0-152,-1 0-110,-1 0-98,0 0-146</inkml:trace>
  <inkml:trace contextRef="#ctx0" brushRef="#br0" timeOffset="20357.16">12526 12928 2855,'0'9'67,"0"-3"58,0 2 54,0 0 51,0 2-51,0 3-47,0 1-33,8 1-38,-8 0-3,0 2 11,6 0-5,-6 0-6,0-2-14,5 1-12,-5-3-14,3-1 4,-2-2-8,-1-1-8,0-2-4,3-2-9,-3-2 11,0 1 1,0-4 6,0 0-8,0 0 18,0 0-14,0 0 8,0 0 8,0 0-48,0-7 23,0-2-6,0-1-2,0-2 12,0 0-2,-5 0-2,5-1-6,0-1 32,0 1-21,0 1-2,0 1 5,0 3-38,0-1 37,0 2-24,7 1 4,1 2 35,2-1-23,1 2 11,3 1 21,1 2-21,3 0-25,-1 0 22,2 0-20,-1-39-166,1 10 198,-1 18-15,-4 11 4,-2 0 151,0 0-145,-3 0-32,-3 0 3,-2 43 16,-2-13-26,-2-14 36,0-7-11,0-4 8,0-1-14,0 0 23,-8 1 0,0-1-12,0 0 2,-2 0-66,1 0-23,0-1-8,0-1-26,0-2 13,1 0-18,2 0 15,-1 0-32,4 0-20,3-9 18,0 1-6,0-1 75,0 0 37,12-2 47,0-1 21,7 2 35,1-2 25,1 3 28,6-1 36,1 3-47,1 0 18,1 4-37,0 3-28,-3 0 43,0 0-17,-1 9 31,-4-2 25,-1 4-27,-3-2 11,-3 1-30,-4 1-60,0 0-15,-2-1-7,-3-2-25,-2 1 23,2-2 7,-3 1-40,-1-3 4,3-1-90,-3 1-102,1-2-103,-3-1-223,3-2-114,-1 0-230,1 0 22</inkml:trace>
  <inkml:trace contextRef="#ctx0" brushRef="#br0" timeOffset="20961.19">14813 11882 3551,'-7'7'38,"1"-3"41,3-4 31,3-25 39,0 10-23,0 8-55,0 7-34,7-7-32,2 7-10,5-5-3,1 1 4,5 27-11,2-11 1,3-12 24,3 0-6,-2 0-2,0 0 5,2 0-6,-4 0-12,0 0-6,-4 0-21,-3 0-48,-3 0-22,-2-4-27,-4 1-62,-2 0-115,-3 1-74,-3 2-97,0-2-96,0 1-63</inkml:trace>
  <inkml:trace contextRef="#ctx0" brushRef="#br0" timeOffset="21208.21">14858 12193 3409,'-9'10'68,"2"-3"32,3-3 10,4 0 26,0-1-59,0-3-34,9 2 16,2 1-42,1-3-12,6 4 16,3-4-20,3 0 12,3 0-5,1 0-10,0 0-9,-2 0 9,-1 0 1,-3 0 0,-6 0-3,-1 0 14,-6 0 0,-3 0-21,-2 0 6,-4 0-25,0 0 15,0 0 30,0 0-18,0 0 18,0 0-57,0 0-82,-7 0-92,7 0-219,-5 0-117,5 0-149,0 0-85</inkml:trace>
  <inkml:trace contextRef="#ctx0" brushRef="#br0" timeOffset="23200.32">16435 11042 2609,'-10'0'98,"2"0"70,0 10 24,0 2 69,-2 2-98,2 4-32,-1 3-4,2 2-82,-1 4 14,3 0-15,5 2-27,0-1 1,10-2-18,0-2-17,5-3 16,5-3 12,3-3 8,2-2-21,3-5-6,0-1 0,2-2-5,0-5 20,-1 0-2,-1 0-1,-1-12 5,-4 0-7,-1-1 11,-4-2 22,-2 0-22,-2-5-8,-3 2 13,-4-3-19,-4-2 21,-3-2 4,0 0-13,-8-2-3,-3-1 6,-3-1 4,-3 2 9,-2-1-13,-4 1 9,-2 5-5,-2 1 19,-2 4 27,0 3 2,1 4 22,1 3-53,3 7-22,2 0-6,2 0-22,4 0 10,1 7 26,4 0-20,0 2 17,3-1-19,2 1-22,2-1 4,4 1-55,0-2-20,0 1-111,0 1-121,0-1-180,0-1-126,7 1-189,4-1 35</inkml:trace>
  <inkml:trace contextRef="#ctx0" brushRef="#br0" timeOffset="23394.33">17019 11237 4654,'0'5'81,"0"-5"6,0 0 7,0 0 2,-6 0-94,6 0 6,0 0-23,0 0 14,0 0-76,0 0-105,0 0-100,0-6-162,0 6-173,4 0-121,-4 0-193,7 0 117</inkml:trace>
  <inkml:trace contextRef="#ctx0" brushRef="#br0" timeOffset="23676.35">17318 11065 2441,'-10'0'31,"1"0"27,3 0 83,1 0 6,0 7 1,0 4 2,2 4-67,3 4 26,0 3-20,0 2-13,0 3 2,8 1-24,1 1-6,1-1 15,2 1-21,-1-3-33,0-1-12,0-1-13,-2-4 3,-2-1 21,-1-2 9,-1-4 8,-5-1-5,0-3-18,0 0-3,0-4 1085,-13-1-1126,2-1 4,-2-3-88,-1 0-1243,-1 0 1016,-1 0-97,-2-7-57,0-1-124,-2-3 64</inkml:trace>
  <inkml:trace contextRef="#ctx0" brushRef="#br0" timeOffset="23824.36">17377 11119 2514,'7'0'61,"-3"0"73,2 0-10,-1 0 1,-2 0-58,2-7-139,-1 7-53,1 0-73,1-5-126,1 5-73,2-7-160,1 3 3</inkml:trace>
  <inkml:trace contextRef="#ctx0" brushRef="#br0" timeOffset="24110.37">17619 10965 3536,'8'21'130,"-6"2"74,2 1 66,-4 3 69,2 1-68,0 1-31,1 0-20,1 0-55,0-2-65,1 0-23,1-3-55,4-2-5,-1-5 5,2-1-30,0-2 12,-1-4 1,3 0 1,-1-5 8,-2-2-14,1-3-19,0 0-31,-2 0-21,0-12-30,-2 0-11,-2 0-20,-2-1 19,1-3 20,-4 0 24,0-2 50,0-2-8,0 3 18,0-1 16,0 2-27,-6 1 205,6 1-164,-5 2-18,5 2 3,0 3-186,0 2 169,0-2 0,0 2 3,0-2 18,6 2-12,1-2-8,1 1 20,1 0-93,-2-1-70,3 0-70,2-1-107,-2 0-99,0 0-81,2-1-78,-3 1-117,0-1 2</inkml:trace>
  <inkml:trace contextRef="#ctx0" brushRef="#br0" timeOffset="25304.44">18265 10696 2197,'-9'-15'44,"3"-3"31,2 0 36,-1-1 81,3 2-3,-1-3-4,3 1 38,-3 0-58,3 2 8,-3 1-28,3 2-55,-3 3-26,3 2-38,0 3 1,0 3-11,-3 3 34,3 0 39,-4 9 35,0-9 85,-3 20 36,1 8 28,-2 8 7,-2 7-87,-2 10-40,0 6-60,-4 7-8,2 10 16,-2-3-13,2-1-18,-3-2-31,3 0-20,-2-3-11,3-5-9,0-3 11,3-4-2,1-6-6,-1-5 10,4-4-11,0-6-4,0-5-8,3-3-20,-1-6-54,-2-4-39,3-3-94,0-5-73,0-4-70,3 0-68,-3-4-72,3 0-155,0 0-140,0 0-166</inkml:trace>
  <inkml:trace contextRef="#ctx0" brushRef="#br0" timeOffset="25956.48">18328 11379 2743,'-6'9'84,"6"-9"36,0 0-22,0 0 26,0 0-92,0 0-56,0-9 13,6 1 3,1 1 2,2-3 16,1 0 30,17 1-15,-7-5-23,-3 0 9,-2-1 7,1-1-30,-2-3 28,0 1-29,-1-4-18,-13-1 35,0-2-4,0-1 30,9 0 18,0-2-11,-2-1 27,1-1-3,-2 3 13,-2 1-5,2 4 0,-3 1-21,-3 5-26,4 3-5,-4 4-22,0 3 27,0 6 6,0 0 39,0 7 30,0 7 5,-11 3 8,2 7-9,-2 4 4,-1 5-3,1 4 2,0 1-25,1-1-19,2 2 1,4-5-46,4-1 5,0-2-24,0-4-13,0-3 19,7-2-20,0-5 21,1-2 15,1-2-13,0-3 8,1-3 1,1-2-22,0-2-21,0-3 7,3 0-35,-1 0-24,0-8 28,-2-1 4,2-3 3,-1-3 25,-2-2 25,2 0-20,-3-3 18,-1-4 10,0-2-28,-1-2 0,-1-1 14,-1-3-3,-1 0 8,0 1-5,0 0-4,-2 1-12,-2 7 15,0 1 18,0 7-22,0 3 10,0 4 28,0 8 44,0 0 57,0 0 48,-8 15-3,1 5 19,-1 5-40,-3 4-17,1 4-25,2 3-37,-2 4 0,2-1-24,3 0-13,1-3-29,4-3-5,0-2-16,0-3 17,0-2-34,5-3 13,2-3-45,-1-3-120,0-3-99,-1-2-204,0-5-138,10-1-256,-15 1-294</inkml:trace>
  <inkml:trace contextRef="#ctx0" brushRef="#br0" timeOffset="26264.5">19015 11119 2425,'-10'20'51,"6"-1"94,0-1 43,1 3 16,0 2-36,3 0-40,-3 1-14,3 1 17,0-3-6,0 1-47,0-1-14,0-2-18,0-2-21,0-2 4,0-2-35,6-2-11,-6-5 32,0 0-9,0-3 19,0-1-26,0-3 4,0 0 0,-7 0-32,-3 0-14,-3 0-70,-1-6-63,-4-2-22,-2 1-117,1-3-61,-3 0-48,0-2-53,4-2-80,-1-3 54</inkml:trace>
  <inkml:trace contextRef="#ctx0" brushRef="#br0" timeOffset="26406.51">19070 11133 2473,'28'-7'-9,"-12"0"4,-8 2 5,-1-1-6,-3 1-11,0 0-75,-1 1-108,0 0-137,-1 2-208,2-3 24</inkml:trace>
  <inkml:trace contextRef="#ctx0" brushRef="#br0" timeOffset="26686.52">19261 11293 2673,'7'14'115,"-1"-3"48,2-5 31,0 0 2,2-6-121,1 0-39,2 0-41,2 0 33,0-9-16,3-1-16,1 0 23,0-2-39,2-2 22,0-1 7,0 1-20,0-2 2,-2-3-1,-1 0 13,-3-1 26,-2-1-11,-5-1 28,-2 3-28,-3 2-6,-3 4 21,0 4 9,0 9 52,-14 0 11,-3 0 57,-3 17-8,-4 2 3,-2 3-11,-3 5-59,-1 4-9,0 2-52,4-1 9,1 0 8,4-2-23,4-2 24,4-3-18,4-3-22,5-3 22,4-2-11,0-3-26,11-5-44,1 1-58,3-4-85,4-2-43,2-4-79,4 0-118,2 0-54,0 0-67,1-10-1,4-2-80,1-2 101</inkml:trace>
  <inkml:trace contextRef="#ctx0" brushRef="#br0" timeOffset="26840.53">19862 11179 3168,'0'0'91,"0"0"93,-10 10 75,-1 2 50,-4 4-16,33 2-75,-18 2-81,-14 3-47,-8 0-54,-1 2-24,3 0 37,0 0-1,2-3-50,8-1 21,6 0-37,4-1-33,0-4-51,12 0-86,6-4-109,1-1-60,6-1-151,4-4-100,3 0-61,5-6-161</inkml:trace>
  <inkml:trace contextRef="#ctx0" brushRef="#br0" timeOffset="27651.58">16541 11872 1708,'-30'10'28,"0"-3"22,2-2 5,2 1 5,3-2-11,3 1 1,4 0 32,1-1 38,5 0 11,4 0-14,6-1-4,0-3-45,11 4 9,3-2-46,8 1-24,6 2-2,6-2-41,9-1 49,7-2-24,6 0 42,8 0-21,8 0-12,7 0 13,7 0-44,9-6 24,9-3-1,7 2 7,9-1 61,8 1 1,7 0 19,9 3 28,3 4-37,6 0 5,1 0 19,1 0-41,3 9 5,-5 3 17,-2-1-13,-7 1 6,-8 2-8,-9-1-42,-8 0-15,-9-1-11,-11-3 23,-9-1-9,-8 0 3,-9-3 49,-7-2-63,-8-3 42,-5 0-12,-11 0-44,-6 0 56,-6-8-21,-6-1 0,-6 0 16,-7-1-22,-2 1 5,-4 1-3,-3 1-19,-2 0-2,0 0 2,0 3 5,0 1 8,0 3-20,0 0-32,0 0-70,0 0-76,0 0-165,0 0-138,0 0-143,0 0-128</inkml:trace>
  <inkml:trace contextRef="#ctx0" brushRef="#br0" timeOffset="28314.61">16577 12596 3043,'-10'0'20,"3"0"39,7 0-17,0-8 12,0-1-19,0-2-48,9 3 12,2-2-18,2 0 0,3 3 26,0-1 9,2 2-9,-1 1-3,-1 4-18,-3 1 3,-3 0 26,-3 0-5,-3 8-4,-4 1 29,0 6 19,0 0 26,-9 4 54,-1 2 14,-2 4 4,-2 1-7,0 3-29,-3 0-27,2 0-12,-1-1-8,4-2 1,1-2-18,2-3-20,3-3 15,6-3-12,0-2-10,0-2 2,9-2-18,2-2 0,3-3-1,2-4-6,4 0-50,4 0-65,1 0-57,1-9-111,0 2-79,0-3-138,-3 1-85,1-1-41,-3-2-130</inkml:trace>
  <inkml:trace contextRef="#ctx0" brushRef="#br0" timeOffset="28514.63">17037 12569 3619,'0'0'82,"0"0"104,0 0 86,0 10 91,0 2 31,0 2-61,0 3-51,0 3-54,9 4-97,-3 0-39,1 2-33,1-1-42,-1 1-13,1-2 11,2 0-6,-3-2 3,-1-2-2,0-1-33,0-4 6,0-1-47,-3 1-83,-3-3-60,3-3-113,-3-1-54,0-3-55,0-1-56,0-1-132,0-3-80,0 0-103,0 0-15</inkml:trace>
  <inkml:trace contextRef="#ctx0" brushRef="#br0" timeOffset="28714.64">17308 12632 4185,'9'0'90,"-2"7"108,-3 3 112,3 0 38,-1 6-22,1 1-83,2 3-83,1 1-23,0 1-63,-2 1-27,0 0-32,1-1-13,0-2-4,-3-1 2,-1-2 9,1 0-12,-2-5-20,-1 0-33,1-2-86,-4-1-93,2-4-98,-2 0-110,0-3-51,0-2-47,0 0-111,0 0-34,-8 0-154,1 0 85</inkml:trace>
  <inkml:trace contextRef="#ctx0" brushRef="#br0" timeOffset="28907.65">17049 12533 3551,'-21'-7'44,"3"2"64,4 2 37,5-2 17,5 2-31,4 3-75,0-3-29,8 1-11,6 1-40,2-2 10,7-1-37,7 2-34,3-1 6,7 0-46,8 1-49,2 0-159,3-1-114,1 1-114,0 2-150,-3-3 63</inkml:trace>
  <inkml:trace contextRef="#ctx0" brushRef="#br0" timeOffset="29225.67">17904 12478 3377,'-6'0'50,"2"0"19,4 4 19,0 1 36,0 1-36,6 2 20,4 4 13,4 1-26,2 4-10,4 4-32,6 0-34,2 3-16,2 3-10,2-2 26,1 1-11,-2-2-9,-1-1 29,-3-3-41,-5-2-58,-2-3-63,-2-2-130,-5-3-205,-3-2-74,-3-5-122,-2-3-159</inkml:trace>
  <inkml:trace contextRef="#ctx0" brushRef="#br0" timeOffset="29432.68">18237 12499 4098,'-12'8'134,"-2"1"113,4 0 95,1 2 44,-4 3-101,1 2-93,-4 3-55,4 4-62,-1 1-14,0 2-14,1 3-47,-1 0 11,3 1 3,1-1-17,-2 2-3,3-3 0,-1 0-72,3-4-76,-3-2-74,1-2-118,0-2-98,-3-4-65,1-2-193,-1-1-110,-3-2-184</inkml:trace>
  <inkml:trace contextRef="#ctx0" brushRef="#br0" timeOffset="29954.71">18610 12608 3142,'0'-15'19,"0"1"30,0 0 8,0 0-7,11 0-36,3 2-29,1 3-5,1-1 2,1 5 5,3 1 21,-3 4-12,2 0-16,-5 9 37,2 3-28,-6 0 32,-3 5 7,-1 0 20,-6 4 41,0 2-30,0 1 25,-11 2-15,1-1-15,-2 1 15,-2 1 1,1-4 1,-3 1-33,2-3 16,-2-4-8,4-2-40,-1-4 16,5 1-34,1-5 11,3-1 8,0-2-10,4 1 10,0-1 4,0-1-10,11-3 17,1 3-1,4-3-19,3 0-2,4 0-17,5 3 32,3-3-26,4 3 23,2 1-12,3 0-7,0-1 26,-1 2 5,-1 0 65,-2-1 24,-5 0 39,-5 0 18,-4 0 10,-4-1-32,-6-3-3,-3 0-21,-2 0-51,-4 0 1,-3 0-41,0 0-8,0 0-14,0 0-32,0 0-64,0 0-145,0-7-143,0 2-152,0 5-261,0-5-322,0 0 138</inkml:trace>
  <inkml:trace contextRef="#ctx0" brushRef="#br0" timeOffset="30746.75">15038 14417 3828,'-10'6'412,"10"-6"-382,0 0-7,0 0-15,10-7-417,6-1 393,5-1 3,6-2 22,6-1-14,6 0 3,3 0-6,2 0-18,2 1 0,-3 2 5,-2 1-3,-1 0 14,-7 3 6,-5 0-18,-7 2 21,-3-1-1,-7 4-2,-1-1-13,-5 1-35,-5 0-66,0 0-161,0 0-126,0 0-162,-7 0-251</inkml:trace>
  <inkml:trace contextRef="#ctx0" brushRef="#br0" timeOffset="31024.77">14968 14698 3834,'-17'13'55,"3"-5"34,5-8 32,9 0 15,0 0-65,0 0-40,14 0-32,3 0-12,5-8 13,6-1-4,5 0 3,6 1 2,3-1-9,2 3 23,1 0-21,-4 1-5,-4 3 6,-4 2-12,-6 0 18,-3 0 11,-8 0-1,-3 0 1,-6 0 17,-2 0 6,-3 0 10,-2 0 12,0 0-18,0 0-2,0 0-37,0 0 17,0 0-26,0 0-22,0 0-53,0 0-176,0-7-277,0 2-258,0 5-250</inkml:trace>
  <inkml:trace contextRef="#ctx1" brushRef="#br0">16322 18529</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traceFormat>
        <inkml:channelProperties>
          <inkml:channelProperty channel="X" name="resolution" value="4095.875" units="1/in"/>
          <inkml:channelProperty channel="Y" name="resolution" value="4095.875" units="1/in"/>
          <inkml:channelProperty channel="F" name="resolution" value="1023.875" units="1/in"/>
        </inkml:channelProperties>
      </inkml:inkSource>
      <inkml:timestamp xml:id="ts0" timeString="2022-01-04T07:18:21.788"/>
    </inkml:context>
    <inkml:brush xml:id="br0">
      <inkml:brushProperty name="width" value="0.05292" units="cm"/>
      <inkml:brushProperty name="height" value="0.05292" units="cm"/>
      <inkml:brushProperty name="color" value="#FF0000"/>
    </inkml:brush>
  </inkml:definitions>
  <inkml:trace contextRef="#ctx0" brushRef="#br0">16465 14226 1869,'-10'0'23,"5"0"15,2 0 26,3 0 32,-3 0-15,0 0 3,3 0-18,0 0-30,-3 0 9,3 0-14,0 0 13,-3 0-2,3 0-1,0 0 15,0 0 49,0-5 7,0 5 5,0 0 0,0-5-75,0 5 11,0 0-9,0-4 1,0 1 1,0-1-5,0 1 10,0 1-41,0-3 5,0 2-19,0-4-17,0 1 30,0-3 9,0 0-7,0-1-7,8-2 0,0 0-21,1-1 19,0-1-8,0 2 8,2-1 10,1 0 37,-1 4-7,2-1-10,-1 2-18,0 1-33,0 1 25,-1 0-12,2 3 23,1 0-15,0 0-6,1 3 9,0 0-8,0 0 31,0 0-11,-1 0-17,-1 0 18,-3 0-10,0 0 6,-2 9 21,-3 1-16,-2-1-15,-3 1 32,0 2-17,0 2 2,-8-1 3,-2 3-31,-2 1 28,0-2-6,-2 2-14,-1-1 8,1-1-15,-2-2 1,2-1 5,-2-3-8,6-1 0,0-1 8,3-2 8,0-1-9,3-1-1,4-3-8,0 0 11,0 0-2,0 0 23,6 0-6,2 0-27,2 0 15,0 0-22,2 0 15,0 0 21,2 0-32,1 0 22,-1 10 3,1-1-10,0 3 62,-2 2-9,1 1-14,0 0 27,0 4-21,-2-1 31,-1 0-10,-2 0-5,0 1-2,-3-1-3,-2-1 32,0 0 5,-4 1 6,0-3 0,0 3-13,-12-2 20,0 1 7,-3 1-20,-2-3 11,-3 2-36,-4-2-31,-1 1 13,-3-3-27,0 1 6,-1-2 2,0 0-27,1-1 3,1-2-6,4-2-5,3-2-11,0-1 7,4-4-23,0 0-32,4 0-51,0 0-57,3-7-45,2-2-51,1 0-30,3-4-29,3-2-65,0-3-105,0-3-78,0-1-95,9-3-97</inkml:trace>
  <inkml:trace contextRef="#ctx0" brushRef="#br0" timeOffset="617.03">17127 14007 3180,'-12'0'60,"2"0"39,-1 0 32,-3 0 25,1 12-27,-2 2-47,3 5-27,-2 1-33,3 4-29,2 0 7,1 3 9,3-2-3,5 0-2,0 0-8,0-2-2,11-3 25,0-3-14,3-2-19,2-3-13,2-3-44,-1-4 3,3-5 28,-3 0-11,3 0 21,-2-7 7,-3-2 8,0-3 13,-3-1 21,-2-2-4,0-1-7,-4-2 31,-2-1 23,-4 0 34,0 0 9,0-3 1,0 2-11,-9 3 22,-2 0 41,4 2-2,0 4-3,1 1-32,-1 5-18,2 5 5,1 0 15,0 0 11,2 9-28,2 2-17,-3 1-41,3 6-19,0 2-1,0 1 620,0 5-641,7-1-7,1 3 5,3 0-636,0-1 651,0 0 3,2 0-14,-2-3 12,1 1-10,0-1-5,-3-1 19,0 2 0,-2-1 6,-2 1 18,-2 1 5,-3 1 2,0-1-8,0 2-8,0-2 0,-8 0-7,0-2 15,-1-1-20,1 0-2,0-3 1,-2-3-2,1-1 14,-1-2-15,-2-2-19,2-1 5,-1-2-9,-2-2 6,2 0-15,-3-4-62,1-3-18,2 0-60,-2 0-41,1 0-14,1 0-72,0-7-24,2 0-7,1-2-25,-1 0 0,3 0-64,2-3-113,1 0-60,0-1-114,3-1-80</inkml:trace>
  <inkml:trace contextRef="#ctx0" brushRef="#br0" timeOffset="820.04">17686 14437 4903,'0'7'49,"-7"-2"31,7-5 9,-5 0-3,5 0-75,0 0-111,0 0-126,0 0-97,0 0-188,0 0-187,7 0-171,1-6-119</inkml:trace>
  <inkml:trace contextRef="#ctx0" brushRef="#br0" timeOffset="1617.09">17998 14205 2460,'-10'0'28,"5"0"46,5 0 59,0 9 41,0-1-8,0 0-3,10 3-61,4 3-15,0 1 2,4 2 0,0 4 15,4 0-4,0 0 3,2 1-40,-1-1-14,-1 0-16,0-1-11,-4 3-13,0-5 26,-3 0-18,-1 1-18,-4-2 18,-3-1-21,-3 0 7,-4-2 11,0 0 13,0-1-13,-15 0-1,0-2-13,-2 0-20,-4-1 28,-1-1-1,-1-1-3,-2-2 6,-2-2-23,1-4 5,-1 0 8,4 0-17,-1 0-4,2-12-2,5 0-1,1-1 24,6-1-16,2-2 14,8-2-1,0 1-15,0-2 34,16-1-25,1-1 15,1 1 4,4-3-18,3 1 9,-3 0-10,4-2-2,-2 2 9,-1-1 6,-5 0 6,2-1-13,-4 1-8,-2 0 16,-2 1-12,-1 0 21,-4-2 37,-3 1-5,-4 1-9,0-1 11,0 1-7,-8 2-22,-2 2 8,-1 1-8,1 3-34,-3 4 15,1 3 11,-3 4-15,-1 3 4,-3 0 16,1 8-25,-4 3 16,1 2 6,1 1-21,-1 3 5,2 0 0,4-1 1,3 1-1,-1-2 4,7 0-31,0-1-32,2-2-63,4 0-68,0-2-49,0-3-150,0 1-48,6-4-72,1 0-156,2-4 32</inkml:trace>
  <inkml:trace contextRef="#ctx0" brushRef="#br0" timeOffset="1915.1">18451 14231 3816,'10'14'52,"-5"0"44,-1-1 20,-1-1 13,2 2-55,-1 0-47,1 1-21,3 0-7,0-1-11,1-1 10,2-3-8,1 2-34,2-6-17,-1 0-49,1-4-16,-1-2 29,0 0 47,0-7 27,-3-2 23,0-4-7,-3-1-13,-2-1-4,-2-3 20,-3-1 35,0-2 19,0 2 59,0 1 48,0 0 15,-9 3 14,0 3-27,0 2-46,2 5-21,-3 0-28,-1 5 7,-1 0-22,-1 0-29,-1 10 0,-1-2-17,-1 1-15,0 1-7,2-1-111,1-1-119,3 1-121,3-2-225,1-1-138,1-1-279</inkml:trace>
  <inkml:trace contextRef="#ctx0" brushRef="#br0" timeOffset="2424.13">19121 14053 2225,'-6'-11'54,"4"-1"44,2 1 123,0 0 53,0 0-16,0 1-34,0 4-94,0 0-44,0 3 14,0 3 62,0 0 53,5 10 76,-1 5 67,0-15-2,-1 16-10,1 13-44,0 10-83,-1 7-46,-1 6-59,-2 3-52,0 2-27,0 19-23,0-11 0,0-8 0,-9-6-8,9-7-1,-9-3-5,4-5 2,5-6-71,-5-2-99,1-5-115,4-5-85,0-4-45,0-5-21,0-2 12,0-7-49,0 0-61,0 0-40,0-10-95,7-4-72</inkml:trace>
  <inkml:trace contextRef="#ctx0" brushRef="#br0" timeOffset="2717.15">19354 14294 3618,'10'-7'73,"0"0"24,-2-1 30,1 3 22,-1 0-76,-1 0-17,-1 1-21,-2 1-4,2-1 10,-2 1-3,-2 1-1,-2 2-7,0-1-29,0 1 4,0 0-3,0-2-12,-7 2 29,-4 0-8,-3 0 2,-4 0-26,-4 7 13,-3 3 1,-3 3-22,-1 3 24,0 4-8,2 2 4,2 2 58,3 2 22,3 2-22,5 0 26,4-1-25,3-1-1,7-2-1,0 0-21,0-3-13,11-3 1,2-1-12,4-2 0,1-3-8,3 0 0,1-3 16,3-2-8,0-1 0,2-4-65,1-2-71,0 0-99,-1 0-120,0 0-92,-1-8-106,-2 0-75,-3 0-39,-1-2-110</inkml:trace>
  <inkml:trace contextRef="#ctx0" brushRef="#br0" timeOffset="3150.18">19699 14156 3361,'-10'-9'31,"4"3"20,6 2 77,-4 4 38,4 0-20,0 10 9,0 2-54,0 5-54,0 2-12,0 3-9,6 4-19,1 1 22,0 1-15,4-1-5,-1-2-20,1-2 18,2-3-14,-2-2-72,2-4-29,-1-2-89,-2-3-16,1-5 34,-4 0 6,0-4 41,-1 0 41,-1 0 2,-1-8-30,-4-4 44,0-2-7,0-1 22,0-3 64,-10-2-16,1-4 88,0-3 14,-4 0 39,2-2 70,-1 0-29,-1 2 31,3 1 8,-2 2-52,4 6-10,2 2-22,1 4-30,1 4 5,4 4 34,0 4 41,0 0 43,0 9 32,0 4-47,8 5-32,0 2-49,2 4-22,-1 5-6,2 1-45,2 3 11,-2 2-44,0-2-22,1 1 20,-2 0-13,-1-3-3,1-1 1,-4-1-78,-1-2-104,-1-5-143,-4 0-122,0-4-71,0-1-41,0-3-58,-12 1-73,-2-3-209</inkml:trace>
  <inkml:trace contextRef="#ctx0" brushRef="#br0" timeOffset="3633.2">19721 14258 2571,'0'-15'103,"0"-2"66,0 3 69,0-1 44,0 2-77,0 4-80,0 0-50,0 4-24,0 5 38,0 0 85,0 8 55,0 6 55,0 4 3,0 8-2,0 5-80,0 6-57,6 4-54,3 2-59,-4 3 3,1-2-16,0-1-7,-2-4-17,4-3 12,-3-3-13,0-6-30,-1-1-30,0-6-130,-1-2-92,-2-7-92,-1 0-57,0-4-2,0-2-56,0-5-40,0 0-74,0 0-180,0 0 135</inkml:trace>
  <inkml:trace contextRef="#ctx0" brushRef="#br0" timeOffset="3952.22">19844 14516 2710,'7'13'118,"3"-8"-28,-3-5 29,3 5-4,3-5-118,0 0 41,3 0-35,2 0 1,5 0 11,-2-9-34,1 1-29,1-2-82,-1-2-40,-2-1-5,-2-2 23,-2-2 88,-3-1 20,-3-4 31,-1-2 4,-5 0 5,2-3 13,-6-1-15,0-2 63,0 0 127,0 3 62,0 2 71,0 5-46,0 3-125,0 4-23,0 7 55,0 6 71,0 0 49,0 17 32,0 2-43,-9 6-53,-1 7-30,-13 3-41,6 6-68,3 3-14,2 2-16,3 0-30,1 0-1,4 0-1,4-3-22,0-2 3,0-4-9,0-1-12,10-3 23,-1-3-19,2-3-23,-2-3-114,0-4-169,-2-4-111,-2-3-78,0-2-40,-2-3-60,-3-2-90,0-2-160,0-4 18</inkml:trace>
  <inkml:trace contextRef="#ctx0" brushRef="#br0" timeOffset="4299.24">20316 14800 3580,'9'-17'33,"-2"4"21,1-3-15,-1 1 1,0 1-26,1-3-30,-1 4 16,3 1 5,-2 2-18,2 1-37,-1 4 13,-1 5 0,-2 0 12,1 0 30,-3 15-13,-4 1 6,0 2-7,0 3 60,-12 4 75,3-1 9,-2 3 59,1 0-29,1-1-52,4-2 8,-1-2-67,6 0 3,0-3-22,0-3-24,0-2 19,11-2-28,1-4-30,5 0-87,3-3-79,3-5-23,5 0-39,7 0 65,7-8 59,2-1 45,5-2 66,-1 2 22,2-1 81,-4-1 44,-1 4 51,-8 0 61,-7 1-9,-6 4-36,-8-1-23,-5 3-41,-4 0-39,-7-3-6,0 3-29,0-2-19,0 2-33,-8 0-140,-2 0-148,0 0-180,-1 0-347,-2 0-312</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8191" units="in"/>
        </inkml:traceFormat>
        <inkml:channelProperties>
          <inkml:channelProperty channel="X" name="resolution" value="4095.875" units="1/in"/>
          <inkml:channelProperty channel="Y" name="resolution" value="4095.875" units="1/in"/>
          <inkml:channelProperty channel="F" name="resolution" value="1023.875" units="1/in"/>
        </inkml:channelProperties>
      </inkml:inkSource>
      <inkml:timestamp xml:id="ts0" timeString="2022-01-04T07:21:11.367"/>
    </inkml:context>
    <inkml:brush xml:id="br0">
      <inkml:brushProperty name="width" value="0.05292" units="cm"/>
      <inkml:brushProperty name="height" value="0.05292" units="cm"/>
      <inkml:brushProperty name="color" value="#FF0000"/>
    </inkml:brush>
  </inkml:definitions>
  <inkml:trace contextRef="#ctx0" brushRef="#br0">4526 9936 2297,'0'-8'30,"-8"2"24,8 1 14,-10 1 12,2 1-14,1 0 34,2 2-2,1-3 7,4 1-22,-4 0-40,0 0 8,0-2-13,4 1 1,-4-1 7,1 2-14,-2-2-3,0 1 3,0 1 2,0 0-29,-2-1 4,-1 4 10,0 0-24,-4 0 39,-2 0-25,-4 9 11,0 1 27,-5 4-13,0 3 14,-1 1-15,1 3-22,1 1-8,6 0 10,2 0-14,6 1 2,8-2-8,0-3-7,0 1 10,9-3 11,8-1-1,-1-2 10,6-3 1,2 1-35,3-3 38,1-1-35,-1 1 2,2-2 0,-1 2 2,-1 2 42,-1 0 8,0 3 72,-4 3-22,0 3 36,-3 3 5,-2 2-16,-3 0 17,-3 3-12,-4-1 0,-2 0-19,-2-3-7,-3 1-49,0-3 19,0-2-26,-10-1 1,0-1-13,0-2-36,-2-2 24,-1 0-21,-2-2 35,0-3-19,0 2-25,-1-3-5,-1-1-32,1-3-31,0 0-64,3-3-64,0 0-59,0 0-63,0 0-107,-2-12-41,3 2-26,-2-2-32,0-1-31,2-2 40</inkml:trace>
  <inkml:trace contextRef="#ctx0" brushRef="#br0" timeOffset="405.02">4898 9780 3048,'-14'-11'55,"3"4"45,4-2 24,1 1 14,2 6-70,1-1-21,3 3 14,-4 0 34,4 10 61,0 3 43,0 4 12,0 4 4,0 8 0,8 2-34,0 3-36,-1 5 1,0 2-16,4 2-21,-1 1-2,-1 0-53,0 3-16,0 0 6,-2-2-28,-2 0 5,3 0-7,-2-4-20,-1 0 10,-1-3-11,0-3-41,-1-3-95,0-3-107,0-3-135,-3-4-93,0-3-125,0-2-92,0-3-97,0-3-120</inkml:trace>
  <inkml:trace contextRef="#ctx0" brushRef="#br0" timeOffset="743.04">5257 10623 2283,'7'0'19,"-2"0"14,0 0-1,0 0 4,2 0-21,0-12-12,-1 1-8,1-4 16,2-2-10,0-2 2,-2-2 3,3-2-18,-1-4 27,0 0 37,-2-4 95,0 0 36,-1-3 6,-3 3-4,-3-1-17,0 3-15,0 2 17,0 7-4,0 4-54,0 4-13,0 5-20,-6 7-39,6 0 28,-8 0 39,1 9 7,-3 6 46,-1 5-29,-3 6-34,-4 5-23,-1 4-20,-1 3-36,0 1 0,2 0-1,1-1-16,4-4 18,5-4-16,2-2-2,6-4-13,0-2 15,0-5-12,10 1-5,2-2-31,-1-4-71,6 0-59,0-4-90,2-1-32,2-3-53,0-4-80,1 0-40,1 0-48,-1 0-23,-1-10-111</inkml:trace>
  <inkml:trace contextRef="#ctx0" brushRef="#br0" timeOffset="1243.07">5630 10326 2557,'0'-10'98,"0"4"33,0 0 26,0 2 14,0 4-38,0 0-29,-4 0 48,4 14 46,-4 2-27,4 4 48,-3 2-56,-1 6-51,4 2-9,0 1-45,0 1 11,0-1-14,0 1-22,0-3-3,10-3-25,-1-3 3,1-2-5,2-4 19,-1-3-16,4-2 3,-2-4-5,3-1-34,-1-7-24,2 0-58,0 0-28,1-8-9,-3-1 6,3-2 24,-4-5 32,1 2 16,-4-6 25,1-1 38,-4-1-2,-1-2 28,-2 3-10,-1 1 12,1 3 6,-3 0-24,0 7 41,-2 2 16,0 8 24,0 0 41,0 0 2,0 12-27,0 3-4,0 2-49,0 3-31,0 3-12,0 0-13,0 1 12,0-3 19,0-1-8,9-2 1,-1-2-11,3-6 0,-1-1 6,1-2-18,3-3 7,0-4-16,3 0 11,-2 0 8,2-11-5,-1-2 7,0-1 8,-1-2 14,0-4-15,-3-3 8,-1-2-9,-2-3-16,-3-2 38,-2-1-33,-1 1 52,-1 1 24,-2 3 23,3 2 43,-3 6-29,0 3-27,0 6-18,0 1-44,0 4-24,0 2 1,0 2-32,0 0 23,0 0-4,0 0-15,0 0-63,0-3-95,0 3-119,0 0-84,0-3-126,0 0-114,0 2-119,0-3-154</inkml:trace>
  <inkml:trace contextRef="#ctx0" brushRef="#br0" timeOffset="2675.15">6766 10072 2498,'-10'-15'56,"3"0"88,2-1 23,-1 4 2,3 2-40,3 2-106,0 2-10,0 6 33,0 0 54,0 0 77,0 17 22,9 2-1,-2 5-23,1 5-7,-1 7 10,4 5 15,-1 5-25,0 3-15,0 3-21,-2 0-20,-1-1-21,0 0-13,1-4-17,-3-4-32,-1-4 11,0-5-25,0-2-17,-1-5-2,0-3-1,0-4-7,1-1 21,-4-5-2,3-3-16,-3-2 25,0-4-7,0 0 2,0-5 15,0 0-14,0 0-8,0 0 7,0-8-15,0-3 2,-8-2 5,1-4-1,-1-2-2,3-6-10,-2-4 3,-2-3-15,2-3-2,1-3 19,0-3-27,2-2 6,-2-2-7,6 0-6,0-1-5,0 1-5,0 0 16,0 2-21,12 1 30,-4 3-1,3 3 10,2 3 13,-2 2-3,1 3 16,1 3-19,3 4 1,0 4-2,1 2-15,1 3 16,2 2-7,0 3 4,0 5 8,1 2-1,-1 0 14,0 0-1,-2 11-10,-1 1-11,-1 1-1,-4 2-6,-1-1 7,-5 2 10,-3 2-24,-3 2 7,0-1-2,-14 3-13,-2 2 6,-4 1-42,-3 3-29,-6 2-66,-6 2-8,-2 0 12,-2 2 42,0-2 73,0-3 20,4-3 22,4-8 0,5-4 8,7-4-28,3-6 24,6-4 4,4 0-23,1 0 47,5 0-4,0 0-2,0 0 14,0 0 2,8 0-9,2 0 40,1 0-1,3 8-13,0 1 27,4 2-54,1 1 8,0 2 31,2 1-45,0 1 13,-1 0-3,3 0-25,0 0 20,-2 1-19,2-2 4,0-1-11,-2 1-10,1-5 11,1 0-7,-3-1-14,-1-1-30,2-4-43,-1 1-47,-1-5-38,0 0-30,-2 0 6,-1 0-17,-1-9-83,0 32-92,-2-23 36,-2 0 31,-1-14 126,-3-2 143,0-3 9,-2 0 49,-1-2 52,-1-35 42,1 21 50,-3 7 45,3 7 72,-2 1 19,2 4-11,-2 2-57,0 3-110,-2 3-53,2 1-35,-2 3 17,0 2-33,0 2 24,0 0 3,0 0-10,0 14 58,0-2-44,0 4-17,-6 0 13,-1 5-47,7 1 30,-8 0 0,3 2-22,5-2-1,0-1 0,0-1 21,0-1-2,0-4 1,12-2-51,-1-2-48,-1-4-15,1-2-21,0-5 35,0 0 25,2 0 9,-2 0 20,1-12 20,-1 1 4,-2-3-1,-1-3 33,-1-2-20,-3-2 5,0-1 49,-4 0 30,0 0 79,0 1 52,0 3-22,0 4-9,0 2-70,0 3-41,0 5-9,0 4-13,0 0 72,0 0-2,0 8 34,0 2-3,0 2-47,0 1-3,0 2-63,0 0-9,5 2-9,0 0-32,0-2 28,2 2-11,0-5-16,0 2 26,0-3-16,1-1-50,1-2-85,-3-1-106,2-1-130,-2-2-163,2-1-92,-4-3-123,-1 0-142</inkml:trace>
  <inkml:trace contextRef="#ctx0" brushRef="#br0" timeOffset="2941.16">7648 9965 3929,'-9'-12'42,"3"-2"9,1 4-21,1 3 48,1 7-10,3 0 40,0 10 112,0 6 7,0 4 20,9 5-3,1 4-93,3 4-27,-1 3-24,1 3-40,3-1 22,-2 0-27,3 0-27,-3-1 0,2-3-21,-3-1-15,2 0 2,-3-2-2,-1-2 8,-1-2 10,-2-2-47,-3-1-68,1-2-121,-3-4-122,-3-1-76,0-1-61,0-3-120,0-2-46,0-2-76,0-3-148</inkml:trace>
  <inkml:trace contextRef="#ctx0" brushRef="#br0" timeOffset="3109.17">7691 10429 3949,'-12'8'29,"6"-8"4,2 0 15,1 0-14,3 0-17,0 0-26,0 0-40,7 0-48,4-7-95,1 2-163,2-2-100,6 2-83,1-2-107,3 1-11</inkml:trace>
  <inkml:trace contextRef="#ctx0" brushRef="#br0" timeOffset="3410.19">8170 10577 3459,'5'8'30,"-2"-3"17,0-5 10,0 0 2,3 0-33,0-10-10,1 1 16,2-2-53,4-3 28,0-2-19,1-1-9,0-1 40,-2-1-13,1-1 24,-3-3-41,-3 1 24,-1-3-15,-3 1-7,-3 1 3,0-1 5,0 3 0,-8 5 13,0 3 24,-1 6-9,-4 7 39,1 0 17,-3 11 50,-2 5 25,-3 6 2,0 6 15,0 4-20,-1 4 4,2 4-21,2 0-31,3 1-16,4-2-33,2-1-14,4-3-18,4-3-4,0-2-16,0-6 10,13 0-15,2-6-10,1-2 29,2-3-17,3-5-54,3-4-91,2-4-117,2 0-127,2 0-62,2-12-168,0-3-102,1 1-217,0-4 94</inkml:trace>
  <inkml:trace contextRef="#ctx0" brushRef="#br0" timeOffset="3577.2">9037 10435 3063,'0'-12'2,"11"1"-24,-11 0 38,10 1-24,0 2-27,2-1 60,-1 0-174,3-32-8,4 11-234,1 13-286,1 5 44</inkml:trace>
  <inkml:trace contextRef="#ctx0" brushRef="#br0" timeOffset="3725.21">9068 10719 4112,'-9'9'-1,"3"-9"18,2 0 8,4 0 11,0 0-21,0 0-49,7 0-70,5-7-116,2-1-167,3-2-134,4-1-156,5 0-167</inkml:trace>
  <inkml:trace contextRef="#ctx0" brushRef="#br0" timeOffset="4619.26">10275 10306 2467,'-7'-9'65,"-2"-1"112,3 1 31,0 1 23,1 1-37,0-2-103,2 1-32,-2 1-18,5 2 5,0-2 22,0 2-9,0-1-1,0 1-41,0 1-25,9 0 30,-1 1-13,2 0-1,3 3 10,0-2-42,4 2 18,-2 0-5,2 0-6,0 0 11,-1 0-27,-3 7 21,0 1-10,-5-1 32,-1 4 4,-3 3 1,-4 3-6,0 4-16,0 2 25,-9 4-18,-1 3 25,-4 0-4,-1 2 8,0 0 40,0-1-2,-1-3 25,4-2 4,-1-3-27,5-3 4,2-2-18,1-3-7,5-2 0,0-3-11,0-1-6,0-1-12,9-3-19,0-1-4,3-1 1,3-3-2,3 0-13,1 0-51,1 0-77,1 0-53,0-10-92,0 0-114,2-1-44,-3 1-69,0-2-25,0-1-36,-1-1 41</inkml:trace>
  <inkml:trace contextRef="#ctx0" brushRef="#br0" timeOffset="4826.27">10706 10232 3478,'-25'-10'44,"14"3"10,11 2 29,0 1 59,0 4 3,0 0 37,0 11 26,0 2-15,22 3 23,-12 3-37,-10 8-39,8-1-46,-8 3-45,8 1-33,-3 1-15,0-2 23,-1 1-39,3-4 21,-1 0 12,1-2-18,-1-2 7,-2-2-33,3-2-106,-2-3-79,0-2-131,-1-4-102,-1 0-161,-3-3-94,0-1-149,2-5 10</inkml:trace>
  <inkml:trace contextRef="#ctx0" brushRef="#br0" timeOffset="5022.28">10993 10251 4159,'0'14'87,"0"2"84,0-3 85,0 3 45,0 2-50,0 0-54,0 4-67,0-1-39,0 2-42,8-2-23,-8 1-4,9-3-14,0-1 27,-1 0-26,-1-2-8,0 0-11,0-5-35,1 1-45,-2-1-135,-1-2-122,-1-4-116,-2-1-89,2-4-87,-4 0-34,0 0-115,0 0-14</inkml:trace>
  <inkml:trace contextRef="#ctx0" brushRef="#br0" timeOffset="5202.29">10606 10138 3884,'-37'-7'51,"7"-1"7,9 0 12,8 1-20,13 0-47,0 1-15,16 0-3,7 1 32,8 1-20,9 0-43,6 0-74,5 3-162,7 1-206,0 0-153,0 0-265</inkml:trace>
  <inkml:trace contextRef="#ctx0" brushRef="#br0" timeOffset="5991.34">11644 10080 2219,'-5'-14'27,"5"-1"26,0 0 37,0 2 8,0 2-37,0 3-46,0 4-18,0 4 92,0 0 65,0 11 79,5 4 20,1 4-73,-1 7-19,3 4-25,-2 8 15,0 5-3,1 6-13,-2 6-24,0 4-40,-2 4-22,0 2-2,-1 1-21,0 0-12,0-2 12,0-1-21,3-5-3,-2-4 1,2-5 0,0-5 8,1-4 7,0-4 2,4-7-20,0-3-11,0-5 0,0-5-8,3-4-28,-2-6-7,2-6-23,-1 0 19,1 0 5,0-13 15,-1-3 3,2 0-30,-4-3 10,4-3-26,-5 0 49,-2-1 10,0-2 26,-3 1 16,0-2-17,-4-1 9,0 0-19,0 0-7,25 1-16,-25 1-10,0 0 11,0 1 8,-12 2 37,-8 2-18,-1 3 4,-6 1 15,-38 3-41,8 3 21,14-2-21,7 3 0,6 1 6,4-1-6,1 1 26,6 1-19,3-2 39,3 1-30,4-3-42,3 0 42,6-1-52,0 0 60,9 0 18,4-3-73,4 1 13,4 2-63,4 0-47,2 2-85,2 0-78,1 2-29,-1 1-26,0 0 13,-2-2-158,-2 2 42</inkml:trace>
  <inkml:trace contextRef="#ctx0" brushRef="#br0" timeOffset="6152.35">12125 10539 4180,'0'9'36,"0"-2"12,0-7-3,0 0-5,0 0-31,0 0 2,0 0-15,0-8-18,0 3-127,9-2-170,-9 1-227,8-1-227,-8 3-168</inkml:trace>
  <inkml:trace contextRef="#ctx0" brushRef="#br0" timeOffset="6585.37">12412 10173 2405,'-7'-19'48,"1"0"89,6-1 43,0 3-5,0 2-27,0 4-101,8 7-20,-1 4 24,2 0 61,0 16 32,2 3 32,1 6 40,2 5-53,1 5 39,0 4-17,0 3-37,-2 2 8,2 2-41,-3-2-6,0 0-20,-2-3-36,-2-3-27,0-4-32,-2-2 8,0-3 0,-2-7 8,0-2 1,-1-3-17,-1-4 15,-2-4-14,2-2 20,-2-3-5,2-4-2,1 0 5,-1 0-23,2 0 21,-1-12-8,1 0 4,1-1-14,1-4 10,1-2-16,0-3-2,-2-4 15,1-1-17,-1-4 3,-1-3 10,1-2-6,0-3 12,-2-2-12,1 0 1,-1 0 16,1-1-30,0 5 18,0 2 7,3 6-29,-3 3 23,1 3 13,0 4-3,0 4 6,-1 3-38,3 1-38,-3 3-60,1 1-43,0 1-10,0 0-58,2 1-12,2 2-28,-2-2-171,0 2-71,2 2-127,2-2-180</inkml:trace>
  <inkml:trace contextRef="#ctx0" brushRef="#br0" timeOffset="7288.41">13074 10442 2480,'-4'0'133,"1"0"62,3 5 47,0 2 67,0 0-95,0 3-51,0 0-27,0 2-12,0 2-15,0 1-7,0 2-10,0 1-25,0-1-37,0 0 20,0-1-28,0 0-14,0-1 6,0-3-18,0 0 18,0 0-12,0-4 1,0-1 17,0-2-3,0-1-12,0-4-1,0 0-5,0 0-5,0 0 9,0 0 19,0 0-32,0 0 45,0 0-33,0-9 7,-8 1-8,8-1-42,-8-1 34,8 0-4,-4-3 11,4 0 16,0 1-2,0-3-13,0 1 6,0 1-4,8-1-9,2 1-6,2-1 15,3 0-7,2 0 7,3 0 9,1 1-21,0 1 4,4 2 4,0 0-10,-1 3 2,0 2 41,-3 3-23,0 2-23,-1 0 38,-3 0-50,-2 0 4,0 11 17,-1 0-21,-3 1 33,0 2 5,-2 1 19,-2 2-14,-1 0-5,-1 0-7,-5 0 23,0 0 6,-10-1-34,10 1 17,-9-2-25,-1-1 9,3-1 7,0-1 2,7-2 7,0-1-8,0-4-3,-9-2-14,1-3-6,0 0-31,8 0-23,-7 0-19,2-7-23,5-4-28,0-1 54,0-3 0,0-3 40,10-2 21,3-1 0,3 1 33,4-2-16,1 2 26,1 1 17,3 5 23,0 2 14,-1 5 43,0 2 14,1 5 5,-1 0 31,0 0 18,-3 11 16,0-1-17,0 3-41,-4 0-38,1 0-53,-4 1-8,0 0-14,-4-1-18,-2-1 3,0 0-19,-2-1 11,-2 1 0,-1-3 1,-3 0-55,0-1-159,0-1-113,0 0-182,0-2-105,0 0-131,-9 2-189,-2-2-15</inkml:trace>
  <inkml:trace contextRef="#ctx0" brushRef="#br0" timeOffset="9091.52">6606 12291 3125,'-3'5'11,"3"-5"10,0 0 6,0 0-14,0 0-15,0 0-54,0-7-130,0 7-71,6-8-94,1 3-86,2 0-92,-1-1-9</inkml:trace>
  <inkml:trace contextRef="#ctx0" brushRef="#br0" timeOffset="9264.52">6988 12198 3250,'0'6'-8,"0"-6"5,0 0-15,0 0 38,-6 0-12,6 0-148,0 0-96,0-8-192,0 3-181,0 1-61</inkml:trace>
  <inkml:trace contextRef="#ctx0" brushRef="#br0" timeOffset="9442.54">6630 11937 2540,'-15'-11'4,"3"-2"-17,3 1-49,2 1-78,3 5-113,4 1-118,0 2-202</inkml:trace>
  <inkml:trace contextRef="#ctx0" brushRef="#br0" timeOffset="11031.63">7596 11885 1798,'-9'-14'13,"5"3"15,4 1 20,-3 0 27,3 1-4,0-1 22,0-1-14,-3 1-20,3-2 17,0 0-23,-3 0-7,3-1 21,0 1-8,-4 0-19,4-1 13,0 1-24,0 0-20,-2 2 44,2 1 16,0 2-6,0 0-22,0 2-35,0 3-28,0 2 30,0 0-45,0 0-5,0 0 67,0 10 18,0 3 107,8 7 48,0 3-55,2 8 9,-1 7-9,0 7-47,3 7 33,-2 4-29,0 6-23,2 3 10,-2 1-48,0 1-22,2-1-1,-1 0 15,0-3-21,2-3 14,-2-4-21,2-3-1,-1-4 19,-1-5 1,3-4-7,-2-5-23,2-6 1,-3-4-14,0-5 34,2-6-37,-3-3-16,0-5-12,-1-3-39,-2-3 34,0 0 0,0 0 11,-1-10-9,3 0 10,-2-4 12,2-1 12,-1-3 1,-1-2 7,0-2 0,0-2-12,-3 1 36,-1-1 2,-3-2-13,0 2-2,0-3-6,-9 3-13,1 0 17,-3 1 2,-2 2-4,-2-1 4,-5 1-19,0 4 6,-3-2 12,-3 2-9,-3 1 39,-1 1-20,-1 1-24,1 0 11,1 0-11,3 1 27,5-1-12,0 2 18,6-1-14,5 2-16,5-1 36,5-1-25,0-1 17,0 0-12,12 0-10,4-1 12,0 0-18,4-1 14,2 1-30,0-2-16,3 2-33,1 1-52,-1-1-11,0 2-103,-4 0-6,3 1-14,-2 1-55,-2 2 9,-2-1-90,-1 1-127</inkml:trace>
  <inkml:trace contextRef="#ctx0" brushRef="#br0" timeOffset="11823.67">8826 12076 1583,'0'7'64,"0"-3"18,-8-4 49,8 0 21,0 0-51,0 4 14,0-4-37,-8 3 0,8-3-1,0 0-27,-5 0-7,5 0 1,0 0 46,0 0 11,0 29-9,0-14-6,0-15-81,7 0 1,4 0 15,0 0-15,8-7 26,1 2-29,4-32-20,2 16 3,3 7 6,2 4 21,1 3-4,2 0 10,-1 2-18,-1-2 7,0-1 25,-2 2 17,-2-1 12,-2 0-10,-4 0 12,0 0 7,-4 2-2,-4 0-12,-4 1 20,-1 1-63,-4 1 20,-2 2-5,-3-2-24,0 2 31,0 0-46,0-3 19,0 3-32,0-1-9,-6 1 26,0-3 17,-1 3-3,2 0 15,0 0-101,0 0-97,0 0-131,-1 0-134,0 0 14,2 7-56,1-7-69,3 5 60</inkml:trace>
  <inkml:trace contextRef="#ctx0" brushRef="#br0" timeOffset="12162.69">8861 12332 1905,'-11'7'34,"2"-2"36,2-2 50,5-3 43,2 0-8,0 0-36,0 0-49,10 0-43,3 0-21,3 0 0,5 0 1,5-8-1,4-1 0,3 2-10,4 0 1,1-1 10,-1 1 56,-1 0 11,-2 2 55,-3-1-19,-5 2-39,-2 1 5,-4 0-42,-6 3 58,-3-1 2,-3 1 2,-2 0 20,-3 0-38,-3 0 2,0 0-27,0 0-39,0 0 7,0-3-28,0 3 17,0-2-4,0 2-16,0 0 4,0 0-39,0-2-55,0 2-106,0 0-222,0-1-128,0 1-193,0-3-16</inkml:trace>
  <inkml:trace contextRef="#ctx0" brushRef="#br0" timeOffset="18642.06">11205 11426 1419,'9'-8'28,"-5"4"26,-1 1 24,-3 3 36,0-3 2,0 3-6,0-3 5,0 1-26,0 2-14,0-3 17,0 0-6,0 2-3,0-2-13,0-1-31,0 1-27,0 0 0,0 0-7,0-1 29,0 1 50,0 0-3,0 0 18,0-3-49,0 4-29,0-1-8,-8 1-9,-2 2-2,-1 0-11,0 0 9,-4 0 1,0 0 17,-3 10-18,1-1 6,-2 3-21,1 2 2,2 2 9,-1 3 3,3 1 30,1 1-16,2 1 23,3-1-40,2 1 9,3-4 5,3 0-6,0-2 26,0-4-34,12-1 22,0-1-11,4-3 2,-1-1 20,3-1-25,1-2-1,-1-3-10,3 0 8,-2 0 11,1 0 1,0 4 8,-4-2-36,1 2 14,-4 2-5,0 1 9,-4 3 23,-2 0 40,-2 4 35,-1 1 14,-4 1-15,0 1-40,0 1-12,0-1 3,0 1 28,0-1-25,-9 0-9,2-2-35,0-1-9,-3-2 34,2 0-10,-2 0-20,0-2-11,-2-1-1,0-1-15,-2-1 47,1-1-9,-3-2-14,2 0-2,-1-4 17,1 0-32,3 0-18,-2 0-31,3 0-80,-2-8-10,4 0-145,0-1-49,0-1-76,2-2-69,6 1-72,0 0-12</inkml:trace>
  <inkml:trace contextRef="#ctx0" brushRef="#br0" timeOffset="19165.09">11570 11826 3902,'-9'4'24,"3"-4"4,2 0-6,4 0 20,-3 0-13,3-7-32,0 7 33,0-6-50,0 1-42,0 5-50,0-6-107,0 1-140,0 1-104,6 0-89,-6 1-147,6-1 60</inkml:trace>
  <inkml:trace contextRef="#ctx0" brushRef="#br0" timeOffset="19856.13">11885 11512 3221,'0'-5'23,"0"0"0,0 1 58,0 4 57,0 0 6,0 0 73,0 12 7,6 0 13,-1 5 26,4 2-35,-2 3-20,0 4-18,0 3-43,3 0-15,-3 0-21,0 0-27,-1 0-11,2 3-34,-3-5-8,0 2-25,-2 22 7,2-12 0,-2-8-18,-1-5 25,-2-4-9,0-3 1,0-3 12,0-3-34,0-30 12,0 17 18,0 0-20,0 0 11,0 0-2,0 0-11,0 0 12,0 0-4,0 0-4,-5 0 9,0 0-3,2-8-7,-1-1-9,0 0-10,-2 0 7,1-4 19,0 0-3,0-3-9,1-2 5,0-1-17,4-2-10,0-3 14,0-1-14,0-1-10,0-1-15,0 0-17,10-2-7,0 0-11,3-1 50,-1 0-5,4 1 11,-1-1 24,4 3-23,-2-1 25,3 3 6,-1 4 0,0 0 4,1 3-2,-2 2-22,-1 3 15,-1 2-13,0 3 1,-2 0 12,-1 3-21,-2 2 20,0 3 3,-1 0-5,-3 0 20,0 0-28,-2 0 11,1 9-6,-3-1-20,0 0 2,-3 2-22,0 0-19,0 2 6,0 1-16,-10 1-18,-2 1 10,-2 2-28,-2 2 2,-4 0-8,-2 2 18,-1 2 26,0-2 35,2 1 24,1-4 10,3 0-2,4-3 8,4-2 14,3-2-17,3-2 6,3-1-3,0-1-2,0 1 21,10-2 26,0 3 18,2-1 19,1 2 9,1 0-16,2-1-22,2 2-3,3 0-29,2-1 4,2 0-13,1 0 9,3 1-9,2-1 2,2-2 9,0 1-33,3-3 20,-3 1-17,-2 0-9,-1-2-53,-4 1-78,-2 0-77,-4-1-100,-5 2-52,-3-2-104,-2 3-81,-6 0-65,0 0-127</inkml:trace>
  <inkml:trace contextRef="#ctx0" brushRef="#br0" timeOffset="20473.17">11041 12374 2004,'-7'9'-4,"3"-4"2,4-2 12,0-3 17,0 3 14,-14-3 41,14 3 9,0 0 7,0 0 17,0-3-28,0 3 30,0 0 3,13-3-26,12 0-13,-3 0-49,3 0-53,3 0 23,3 0 6,6-7-22,7-1 38,4-1-15,9 1-25,5-3 33,8 0 20,4 0 14,9 0 50,6-1 33,4-1-28,6 2-15,2 0-5,4 1-22,-1 1 16,1 2 21,-1-2-34,-3 3-24,-3-2-26,-7 3-6,-8-1 13,-4 1 14,-10 0 55,-9 0-36,-8 1 11,-11 1 5,-9-3-43,-4 4 27,-7-2-6,-7 1-3,-3 1-9,-4 2-12,-3-2-4,-1 2-18,-3 0-6,0-3 12,0 3-16,0-2-1,0 2 1,0 0-12,0-3-54,0 3-81,0-2-103,0 2-132,0-2-134,0 2-79,0 0-75,-10 0-82</inkml:trace>
  <inkml:trace contextRef="#ctx0" brushRef="#br0" timeOffset="21074.2">11240 12987 2048,'-6'6'31,"6"-2"45,0-4 28,0 0 44,0 0 38,0 0-11,0 0-5,0 0-22,0 0-65,0 0-58,0 0 1,0 0-19,0 0 23,0-7 32,0 2-6,0 0 19,0-3-40,0 0-7,9-2-43,1 0 16,2 0 15,2-1-26,2 0 37,1 0-41,1 1-5,0 2 21,-1 1 11,-3 2-18,-1 2 0,-2 3 18,-3 0-36,-1 0 35,-4 0 14,-3 8-26,0 2 23,0 1 1,0 2 33,-10 2 25,0 2 5,-2 2 9,-1 3-19,-1 0-17,-1 2 31,-1 2 23,-1-1-11,3-1 14,0 1-36,1-2-26,0-2-2,4-1 17,1-5-19,2 2-2,3-5-2,3-1-11,0-2 10,0-2-21,9 0 3,0-4-27,1-3 18,4-14-12,1 5-8,4 0 10,0 1-10,0 2-2,1-2-47,-3 0-43,2-1-54,-2 9-55,-1 0-4,-3 0-46,-1 0-36,-2-10-91,0-2-89,-1 1-45,-1 0-81,1-2-75</inkml:trace>
  <inkml:trace contextRef="#ctx0" brushRef="#br0" timeOffset="21339.22">11789 12842 3846,'-15'-5'48,"4"2"39,5 2 2,2 1 34,4 0-23,-5 0 10,5 0 69,0 0 28,0 11 46,0 4-9,0 0-15,0 5-21,0 3-38,8 3-19,-2 2-51,0 1-40,0 0-15,1 0-21,-2 0 8,0-3-8,-1-2-16,-1-2 9,-1-2-32,-2-3 15,2 0-4,-2-3-26,0-2-32,0-2-107,0-2-90,0-2-125,0-1-77,0-5-69,0 0-38,0 0-106,0 0-72,-6-8-138</inkml:trace>
  <inkml:trace contextRef="#ctx0" brushRef="#br0" timeOffset="21556.23">12006 12893 4435,'0'12'89,"0"0"91,0-7 98,0 1 34,0 0-61,0 3-62,0 2-70,7-1-24,1 4-16,3 1-32,0 1-30,0 1-6,0 0-1,-3 2 4,-1-1 10,-1 0-17,-1-1 0,-5 0-3,0-2-24,0 2-37,0-2-108,0-1-84,-9-3-108,9-1-78,-9-2 3,3 0-52,6-4-67,-6 1-10,2-5-35,4 0-15,0 0-8</inkml:trace>
  <inkml:trace contextRef="#ctx0" brushRef="#br0" timeOffset="21772.24">11789 12833 3831,'-13'0'69,"3"0"27,4 0 47,2 0 3,4 0-51,0 0-48,0 0-39,0 0 7,0 0-33,9 0 32,4 0-21,2-8-40,5 8 5,1-9-64,5 2-38,4-1-70,2-1-97,2 1-104,2-1 54,1-1-209,-2 0-37,0 1 14</inkml:trace>
  <inkml:trace contextRef="#ctx0" brushRef="#br0" timeOffset="22489.28">12597 13097 3871,'-8'7'56,"8"-2"26,0-5-4,0 0 4,0 3-65,0-3-28,0 0 19,0 0-14,0 0 9,0 0-6,0 0-72,0 0-85,0 0-153,7 0-177,0-7-100,-2 7-182,0-7 42</inkml:trace>
  <inkml:trace contextRef="#ctx0" brushRef="#br0" timeOffset="22959.31">12829 12672 2570,'-8'-16'129,"4"0"53,4 3-12,0 3 9,0 1-131,0 9-34,0 0 67,0 0 18,9 10 43,1 6 39,4 4-21,0 4 32,5 5-45,-2 5-19,6 3-14,-1 3-38,-2 4 12,0-1-23,0-1-20,-4-1-24,0 0-4,-3-3-2,-1-4 0,-1-3-3,-3-4-19,1-4-7,-2-4 14,-3-3 1,-1-4 18,0-2-16,-1-3-11,-2-2 21,2-5-9,-2 0 8,3 0-16,2 0-18,0-12-5,2-2-4,-1 0-11,3-4 8,-1-1 2,2-3-12,-1-2 27,2-3-7,-1-2 18,-2-2 32,0-3-29,-1 0 26,0 0-15,-2-3-30,0 1 33,0 0-38,-2 5 15,0 1 21,0 4-21,1 2 24,-2 3-22,0 5 3,0 2 0,-2 1-44,3 4-28,-3 2-44,1 0-64,-1 2-34,0 1-123,0 1-121,0 1-65,0 2-100,0-4-96</inkml:trace>
  <inkml:trace contextRef="#ctx0" brushRef="#br0" timeOffset="23593.34">13463 12872 3079,'-8'0'24,"3"0"3,5 0 28,0 0 36,0 0 41,0 0 39,0 7 29,0 5 11,0 0-28,8 5 12,-3 2-26,4 1-3,-3 4 5,1 0-12,-1 0 9,-1 3-15,-1-2-39,-1-2-38,1 1-25,-4-2-24,0-1 17,0-1-11,0-5-6,0 2 4,0-5-19,0-2 6,0-1-3,0-2 5,0-4 1,0 0-12,0-3-1,0 0-5,0 0-18,-5 0 16,5-9 0,0 0-16,-3-2 2,3-2-24,0-3-26,0-2-15,0 0 17,0-2 26,0-2 1,0 3 12,8 0-7,0 1 16,-1 3 5,1 1 22,3 2-17,-2 2-18,2 20 10,2-10-7,1 0 7,2 0 15,-1 0-7,3 0-15,0 0 35,1 10-27,3-18 17,-5 8 0,2 0-26,-2 0 8,0 8 19,-3 0 5,-1-8-10,-4 8 14,-1-2-23,-1-6-4,-2 0 3,-3 4-54,-2-4-17,0 0-48,0 0-30,0 0 32,0 0-38,0 0 32,-12 0 25,0 0-5,0-7 37,-3 0 33,2 0 6,-3-1 23,5 1 17,-2-1-6,5-1 34,4 2-23,4-1 0,0 0 11,0 0-22,8 0 39,4 1 10,1 0-24,6-1 24,-1 4 17,5-1 4,3 2 51,1 3-12,2 0-3,1 0 13,-2 0-19,0 0 26,0 9-50,-2 0-24,-1-2-14,-3-2-53,-3 2 26,-4-3-1,-4 2-27,0-2 42,-3-1-33,-3 1-13,-2-1-25,-3-3-126,0 2-77,0 1-113,0-3-131,0 3-142,0-3-124,-8 4-214</inkml:trace>
  <inkml:trace contextRef="#ctx0" brushRef="#br0" timeOffset="24139.38">14527 11999 3557,'-7'8'54,"2"-5"9,2 0 31,3-3 22,0 0-46,0 4-6,0-4-17,0 0-13,0 0-22,11 0-20,2-7-12,6 2 6,4-2 10,2 0-1,4 0 6,4 1 2,0 1 6,0 0-9,-4 1-18,-1 4-54,-5-2-21,-2 2-18,-5 0-55,-4 0-4,-4 0-140,-3 0-53,-1 0-46,-4 8-129,0-2-89</inkml:trace>
  <inkml:trace contextRef="#ctx0" brushRef="#br0" timeOffset="24322.39">14517 12273 3938,'-11'13'27,"2"-6"44,6-3 34,0 0-7,3-4-22,0 0-45,0 3-26,0-3-6,10 0 10,4 3-1,2-3-17,7 0-37,3 0-99,5 0-112,4 0-184,1 0-172,1-7-174,1-2-50</inkml:trace>
  <inkml:trace contextRef="#ctx0" brushRef="#br0" timeOffset="25355.45">15762 11161 3190,'-8'-17'43,"2"5"9,2 1 10,4 2 29,-3 9 8,3 0 54,0 0 38,0 14 58,7 6 8,2 3-16,0 6-14,2 4-33,1 5-20,0 1-34,-1 0-42,1 2-49,-2-3-39,-2-1 211,0-4-211,-2-3-11,-1-1 15,0-2-224,-2-4 213,0-2 12,-3-3-47,0 2-78,0-5-99,0-4-139,0 0-114,0-2-149,0-2-97,-8-2-111,8-1-82</inkml:trace>
  <inkml:trace contextRef="#ctx0" brushRef="#br0" timeOffset="25837.47">16173 11255 2944,'0'-12'34,"0"-3"63,0-2 5,0 3-4,0-1 0,11 1-70,-2 1 3,1 2 2,4 3-41,-1 3 29,3 1-39,-2 4 2,3 0 19,-3 0-3,1 12 15,-3 0-14,-1 1-20,1-1-4,-4 3 5,-20 1 47,12 0-7,0 3-45,0-1 24,-10 4 3,2 0 5,-1 2 14,-4 1 4,13 1-51,0 0 32,-10-3 26,-3 0 21,-1-2 36,1 0-8,-1-4-13,5-2-33,3-2 11,6-3 1,0 0-4,0-2 5,0-2-34,8-2-11,4-1 2,7-3-8,4 0 11,4 0-19,3 0 22,4 0-13,4-8 2,1-1 8,3 2-19,-2-1 6,-3 1-8,-2 0-18,-4 2-72,-5-1-72,-7 2-166,-4 1-81,-6 3-84,-5 0-84,-4-3-89</inkml:trace>
  <inkml:trace contextRef="#ctx0" brushRef="#br0" timeOffset="108596.21">15509 12293 1322,'-8'0'36,"1"0"10,0 0 11,-3 0 18,2 0-31,0 0-8,3 0 7,-3 0-10,3 0 3,1 0 1,1 0-8,3 0 9,0 0 5,0 0 16,0 0-6,0 0-19,0 0-3,0 0-20,0 0 0,6 0 25,0 4-5,4-4-4,2 4 14,5-1-17,5 0 19,9-3 2,12 0-6,9 0 2,10 0-32,7 0 12,9 0-14,9 0-11,5 0 10,6 9-7,1-9 9,1 0 5,2 0-4,4 0 6,-2 0 23,0 0 9,1 0 82,-3 0 6,-3-6-13,-4 1-11,-1 1-58,-5 0-1,-4 0-15,-7 2 18,-5-3-33,-6 2-9,-5-1-2,-4 0-16,-5 0 12,-7-1 14,-2 3 0,-7-1 12,-3-1-21,-4 1-15,-3 3 1,-4 0-27,-5 0 37,0 0-28,-4 0 12,0 0-9,-2 0-16,-1 0-55,-1 8-91,-3-8-43,0 6-70,0 1-17,-1-3 0,-3 0-63,0-4-153</inkml:trace>
  <inkml:trace contextRef="#ctx0" brushRef="#br0" timeOffset="109424.25">16117 13043 1292,'-8'0'29,"4"0"24,1 0 24,0 0 17,3 0-3,-4 0 8,1 0-12,3 0-13,-4 0-13,4 0-14,-3 0 21,3 0 13,-4 0 20,4 0-11,0 0-28,0 0-5,0-2-28,0-1 1,0 49 40,15-140 37,-15 94-30,0-7 2,13-3-42,2 0-88,1-2 85,1-2-41,-1 0-34,5-1 33,-3 3-9,-6 4 17,0-1-8,-1 6 11,-4 3-64,-2 0 13,-1 0 30,-1 0 8,-3 0 13,0 10-8,0 2 13,0 1-13,0 2-5,-7 2 21,0 4-8,-1 0 0,-4 3-1,1 1-4,-1 0 4,0 0-5,1 0 13,-2-4 39,6-1-39,0 0 16,2-4 51,5-1-71,0-1 25,0-2 8,0 0-44,0 0 4,0-2 25,0 0-17,0-1-14,0-1 34,9 1-27,1-3 9,1 0-8,1-3-3,2 0 6,0-1-14,4-2 12,-2 0-2,0 0-70,0-5-44,0 2-93,-1-3-84,0 1-50,-5-1-98</inkml:trace>
  <inkml:trace contextRef="#ctx0" brushRef="#br0" timeOffset="109648.27">16562 13000 2267,'0'0'16,"0"0"22,-23 0 67,13 0 139,10 0 7,0 12 5,0 5-38,0 0-151,0 5-27,0 1-34,33 1-2,-15 1 4,-6-1-13,-4 0 25,-8-1-30,9-2-2,-9-2 23,0 1-10,6-2-14,-6-1 37,0-1-58,0 0-91,0-4-114,0 0-137,0-2-91,0-2-77</inkml:trace>
  <inkml:trace contextRef="#ctx0" brushRef="#br0" timeOffset="109875.28">16790 13106 3366,'0'12'54,"0"-5"55,0 1 44,0 2 64,0 1-15,0 1-44,0 1-30,0 4-41,0-2-45,0 1-20,0 0-20,0 0-5,9 0 3,-9 1 14,7 0-5,-7-2-12,7 0 7,-7 1-8,0 0 19,0 0-11,0-1-38,0 1-40,0 1-52,0 0-84,0 2-79,-10-2-116,10 0-52,-9-2 2,9-2-28,0-13-7,0 13-78</inkml:trace>
  <inkml:trace contextRef="#ctx0" brushRef="#br0" timeOffset="110093.29">16535 13096 2338,'-17'-9'51,"4"-2"45,3 3 96,3 0 20,1 3-43,6 1-26,0-1-99,0 2-19,0 0-7,15-1-14,1 1 2,4 0-10,5 2-22,2 1-49,3-3-78,6 3-56,-2-1-36,2 1-43,-2-3-4,2 3-47,-3-3-50,-1 0-75</inkml:trace>
  <inkml:trace contextRef="#ctx0" brushRef="#br0" timeOffset="110276.3">17332 13338 3259,'8'5'31,"-8"-2"15,0-3 34,0 0-3,0 0-34,0 0-23,0 0-20,0 0-5,0 0 2,0 0-113,0 0-201,0 0-223,0 0-345</inkml:trace>
  <inkml:trace contextRef="#ctx0" brushRef="#br0" timeOffset="110510.32">17663 13118 2993,'0'-13'-2,"0"2"-11,0 3 25,0 8 79,0 0 85,0 9 70,0 5 9,0 7-31,6 6-89,-6 4-28,5 6-37,-1 2-39,-1 3 29,1 2-46,0 2 8,0-2-13,0 0-91,1-3-91,-1-1-144,0-5-269,-1-1-223,0-6-121</inkml:trace>
  <inkml:trace contextRef="#ctx0" brushRef="#br0" timeOffset="113162.47">19373 12107 1967,'-10'-7'34,"3"-1"36,1 1 47,2 0 1,0 2-10,1 0-11,-1 3-44,4 0-5,0 2-18,0 0-26,0 0-13,0 0 5,0 0-3,0 0 2,11 0 11,2 0-13,4 0 10,3 0 10,10 0-9,6 0 10,6 0-21,8 0-5,5 0 8,7 0 130,8-6-109,1-1-21,2 3 13,-3-1-126,-5 2 101,-8 3 22,-8-4-6,-9 4-19,-11 0 25,-9 0-29,-7 0 11,-6 0 25,-3 0-24,-4 0 14,0 0-66,0 0-76,-9 0-75,-1 0-123,-1 0-157,-2 0-29</inkml:trace>
  <inkml:trace contextRef="#ctx0" brushRef="#br0" timeOffset="113508.49">19481 12410 2225,'0'7'1,"0"-7"6,0 0 12,11 0 0,2 0-2,6-6 6,3 0 1,8 1 5,6-1 18,3 0-5,6 1 10,5-1-7,2 0-4,1 1-4,0 2 24,-2-1 30,-6 3 36,-2 1 23,-5 0-11,-7 0-19,-5 0-20,-4 0-12,-4 0 2,-4 0 15,-4 0 3,-3 0 7,-1 0-1,-2-3-20,-3 3-52,-1 0-7,0 16-16,0-16-31,0 0 21,0 0-20,0 0-12,0 0 22,9 0-74,-3 0-90,2-16-194,-1 7-195,2 9-148,0 0-176</inkml:trace>
  <inkml:trace contextRef="#ctx0" brushRef="#br0" timeOffset="132491.57">21344 11872 1844,'0'-8'31,"0"2"17,0 1 29,0 0 19,0 0-7,0 0 11,0-2-3,0 2 2,0-2 1,-6 0 37,1 1 3,5 0 26,-3 0-14,0 1-55,3 1-13,0 2-29,0-1 8,0 3 4,0-3 8,0 3-28,0 0-6,0 0 19,0 0 24,0 0 44,0 13 33,0 1 3,0 3-19,0 5 2,0 4-16,0 6-15,0 4-4,0 3-19,0 6-6,0 2-26,6 2-18,-6 1-3,5 2-14,-5 1 8,4-3-21,-4 1 10,2-3-25,0-3 3,0-2 1,0-2-47,1-5-22,-2-2-45,3-4-34,0-2-27,0-4-61,2-1-15,-4-5-52,2-2-85,-2-3-92,-2-4-96,0-3-50,4-6-127</inkml:trace>
  <inkml:trace contextRef="#ctx0" brushRef="#br0" timeOffset="132704.59">21843 12345 3481,'0'-11'22,"0"3"8,0 0 34,0 0-15,0 3-28,-8 0-3,8 1-60,-5 1-29,5 0-46,0 1-165,0-2-117,0 3-129,0 1-163,0-4 55</inkml:trace>
  <inkml:trace contextRef="#ctx0" brushRef="#br0" timeOffset="133267.62">22337 11830 1896,'0'-11'6,"0"1"8,0-1 11,-12 5 18,-2 0 15,-1 6 26,-4 0 12,0 0 15,-4 16 4,-1 4 4,-2 5 36,1 5-23,1 4-48,0 5-43,3 1-41,5 1-1,3-1 39,3-4 44,5-2-48,5-3-20,0-5-3,9-3-65,3-5 96,4-3-92,2-4-75,0-4 17,3-3-83,0-4 101,-2 0 57,1-10 17,-2-2 30,-3-2-9,-2-3 15,-1-2-7,-4-4-4,-2 0 17,-6-5-7,0-1 89,0-1-14,0-2 17,-8 0 39,0 1-76,-2 3 45,2 5-14,2 2-22,0 6 11,3 6-6,-1 9 45,4 0 34,-4 13 32,4 3-19,0 8-39,-3 7-39,3 4-54,0 5-12,0 4-5,0-1-3,0 1-5,11 0-1,-3-4-16,1-1 2,1-3 23,0-3-26,1-3 11,2-3-13,-2-3-19,-1 0 21,2-2-7,-3-2 1,-1-2 14,-2 0-6,0-1 5,-3 0 18,-3-2 6,0 1 38,0 0 20,0 0 1,-9 0-10,1-2-25,0 1-13,0 0-24,-3-1 0,2-4-3,0 1-31,-2-2 8,1-4-12,0-1-58,-2 0-16,1-4-64,-1 0-84,-4 0-30,-1 0-63,-2-11-47,-1 0-129,2-3-101,-2-1-88,3-3-128</inkml:trace>
  <inkml:trace contextRef="#ctx0" brushRef="#br0" timeOffset="133770.65">22748 11889 2176,'0'-12'19,"0"2"31,0 0 29,-6-1 32,0 1 15,6 0 23,-4 1 7,4 1 1,-3-1 8,3 2-8,0 1-45,0 2-17,0 1-28,0 3-42,0 0 23,0 0 15,0 0 68,0 9 41,0 4 37,0 6 28,6 6-21,0 4 17,-2 7 1,0 7-62,-1 4-36,0 3-48,-3 1-42,0 2-17,0-2-19,0 2-6,0-2 0,-8-2 6,8 1-16,-7-4-30,7 0-40,0-5 34,0-3-203,0-5-51,0-4-58,0-5-113,0-5 125,0-4-144,0-4-46,0-5-44,0-2-145,6-4 118</inkml:trace>
  <inkml:trace contextRef="#ctx0" brushRef="#br0" timeOffset="146000.35">23404 12123 1440,'-6'-5'10,"6"1"6,0 0 22,0-1 4,0 0 13,0-1 14,0 2-8,0-1 6,0 0-30,0 0-8,0 1-8,0-2-22,0 1 28,0 0-8,0 0 16,0 1 43,0 0-17,0 1 20,0 0-16,0 0-12,0 0 7,0 0-10,0 1-21,0-4 11,0 3 13,0-3-23,0 3 27,0-1-12,0 0-38,0 1 12,0 3 1,0 0-32,0-3 21,0 3 6,0 0-11,0 0 7,0 0 48,0 0 69,0 10 53,0 0 19,0 5-39,0 2-34,0 4-62,0 3 11,0 3 4,0 2-25,-6 2 19,6 2-21,0 0-21,0 0-15,0 1-2,0-2-8,0 1 9,0-2 4,0-1-22,8 0 13,-8-2-4,0 0-23,0-2 21,0-2 2,0 0-17,0-2 7,0-3-52,-19-1-60,5-2-40,3-3-62,-1-1-99,3-3-53,0-2-52,0-3-86,0 0-151</inkml:trace>
  <inkml:trace contextRef="#ctx0" brushRef="#br0" timeOffset="146319.36">23478 12068 1731,'4'-9'31,"-1"1"17,-1 1 22,-2 2 22,2 2-27,0 3 2,-1 0-35,4 0-28,-2 0 24,1 0 2,2 0 24,1 7 13,2 1-18,2 2-9,1 1-18,0 2-8,1 2-1,-2 0-18,1 1 12,-1 1-2,-3-1-17,-1-1 15,0 0-4,-2-1-4,-2-1-8,-1 1-63,-2-2-73,0-2-88,0 0-84,0-1-41,0-2-105</inkml:trace>
  <inkml:trace contextRef="#ctx0" brushRef="#br0" timeOffset="146536.38">23725 12148 2927,'0'16'90,"-7"-1"9,0 2 5,-2 1 19,0 1-97,-1 2-11,1-2-3,-2 1-12,3 0-18,-2 0 18,2-2 1,-1-1 14,1 0-1,-1-2-11,2-1-23,-1-3-22,2-2-25,0 0-94,1-6-53,1 2-75,1-5-59,-1 0-23,4 0-19,0-8-62,0-3 23</inkml:trace>
  <inkml:trace contextRef="#ctx0" brushRef="#br0" timeOffset="146721.39">23701 12117 2323,'7'-5'28,"-2"0"4,-2 3-6,-3 2 70,0 0 107,0 0 50,0 10 56,0 1-37,0 6-105,0 2 6,0 4-32,0 6 3,0 2 2,0 3-32,0 0-1,0 3-38,0 0-28,0 0-14,0 0-17,0-2-15,0-1-8,0 1-38,0-2-98,0 1-120,0-3-241,0-1-198,0-2-157,0-3-46</inkml:trace>
  <inkml:trace contextRef="#ctx0" brushRef="#br0" timeOffset="147139.41">24021 12168 2697,'-7'-8'-9,"2"-1"18,5 2 57,0 4 17,0 3 86,0 0 31,0 9-18,0 6 27,0 5-64,0 4-8,0 5-15,0 5-30,7 11 5,-7-1-28,4-1-18,-1-1-18,-3-1-10,0-4-8,0 1-12,0-4-11,0-8-48,0-1-50,-9 1-66,-1-2-62,2 0-192,0-4-86,-2-2-85,1-5-114,0-1 93</inkml:trace>
  <inkml:trace contextRef="#ctx0" brushRef="#br0" timeOffset="147452.43">24070 12560 2488,'10'9'66,"-6"-2"68,1-3 30,-1 0 15,-1 1-56,1-1-76,1-1-12,1 1-38,0-1 14,0-3 2,-1 0-21,0 0 37,3 0-43,-1 0-18,0-10-47,0-2-79,2-2 13,-2-3 14,0-3 52,1-4 61,0-3 9,-4-4 10,1-3-1,-1-2 6,-3-1 101,2 1 37,-1 6 6,-2 3 25,0 7-109,0 5 7,0 6 63,0 9 48,0 10 42,0 6 34,0 5-16,0 7-40,-6 6 5,6 6-72,-7 2-50,1 1-30,-2 1-17,2 0-13,2-1 3,1-2-24,0-1-3,3-3 2,0-3-1,0-4-16,0-3-112,0-4-76,6-3-131,-6-6-73,6-2-178,-6-5-135,0-2-257,0-5 108</inkml:trace>
  <inkml:trace contextRef="#ctx0" brushRef="#br0" timeOffset="147809.45">24426 12585 2152,'0'-13'-3,"0"1"-40,0-1-57,8 3-65,1 1-42,0 2 13,0 0 60,2 3 56,-1 4 61,1 0 57,0 0 41,-3 14 74,-2 1 16,-3 3 20,-3 1-13,0 2-4,0 2 21,-9-1 59,1 2 5,-1 0 6,2-2-32,-2 0-44,2-2-40,0-2-39,2-1 11,1-5-40,4-1 23,0-2-24,0-2-21,0-2-22,8-2-9,2-3 5,2 3-22,6-3-1,2 0 11,5 0-22,1 0 0,4 0 7,1 0-45,0-6 16,-1 6 26,0-6-38,-2 6 32,-4-4 9,-6 4-9,-1 0 4,-6 0 17,-1 0-38,-7 0 9,-3 7-34,0 3-80,0-3-15,-12 3-157,1-1-182,-1 1-129,-4-2-302,4 1 119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7751DE-0F4D-443D-9B00-7C1E951E45AF}" type="datetimeFigureOut">
              <a:rPr lang="en-US" smtClean="0"/>
              <a:t>12/21/2022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4E014D-79C7-4CDE-9BFA-7C5DD48CED23}" type="slidenum">
              <a:rPr lang="en-US" smtClean="0"/>
              <a:t>‹#›</a:t>
            </a:fld>
            <a:endParaRPr lang="en-US"/>
          </a:p>
        </p:txBody>
      </p:sp>
    </p:spTree>
    <p:extLst>
      <p:ext uri="{BB962C8B-B14F-4D97-AF65-F5344CB8AC3E}">
        <p14:creationId xmlns:p14="http://schemas.microsoft.com/office/powerpoint/2010/main" val="1483902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90" indent="0" algn="ctr">
              <a:buNone/>
              <a:defRPr>
                <a:solidFill>
                  <a:schemeClr val="tx1">
                    <a:tint val="75000"/>
                  </a:schemeClr>
                </a:solidFill>
              </a:defRPr>
            </a:lvl2pPr>
            <a:lvl3pPr marL="914380" indent="0" algn="ctr">
              <a:buNone/>
              <a:defRPr>
                <a:solidFill>
                  <a:schemeClr val="tx1">
                    <a:tint val="75000"/>
                  </a:schemeClr>
                </a:solidFill>
              </a:defRPr>
            </a:lvl3pPr>
            <a:lvl4pPr marL="1371570" indent="0" algn="ctr">
              <a:buNone/>
              <a:defRPr>
                <a:solidFill>
                  <a:schemeClr val="tx1">
                    <a:tint val="75000"/>
                  </a:schemeClr>
                </a:solidFill>
              </a:defRPr>
            </a:lvl4pPr>
            <a:lvl5pPr marL="1828760" indent="0" algn="ctr">
              <a:buNone/>
              <a:defRPr>
                <a:solidFill>
                  <a:schemeClr val="tx1">
                    <a:tint val="75000"/>
                  </a:schemeClr>
                </a:solidFill>
              </a:defRPr>
            </a:lvl5pPr>
            <a:lvl6pPr marL="2285950" indent="0" algn="ctr">
              <a:buNone/>
              <a:defRPr>
                <a:solidFill>
                  <a:schemeClr val="tx1">
                    <a:tint val="75000"/>
                  </a:schemeClr>
                </a:solidFill>
              </a:defRPr>
            </a:lvl6pPr>
            <a:lvl7pPr marL="2743140" indent="0" algn="ctr">
              <a:buNone/>
              <a:defRPr>
                <a:solidFill>
                  <a:schemeClr val="tx1">
                    <a:tint val="75000"/>
                  </a:schemeClr>
                </a:solidFill>
              </a:defRPr>
            </a:lvl7pPr>
            <a:lvl8pPr marL="3200329" indent="0" algn="ctr">
              <a:buNone/>
              <a:defRPr>
                <a:solidFill>
                  <a:schemeClr val="tx1">
                    <a:tint val="75000"/>
                  </a:schemeClr>
                </a:solidFill>
              </a:defRPr>
            </a:lvl8pPr>
            <a:lvl9pPr marL="3657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B53D00C-A5DF-402A-A9B4-B2BA6524D38A}" type="datetime1">
              <a:rPr lang="en-US" smtClean="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8D2A2F-1483-4FFB-A5F9-1FBCA2AA8F7E}" type="slidenum">
              <a:rPr lang="en-US" smtClean="0"/>
              <a:t>‹#›</a:t>
            </a:fld>
            <a:endParaRPr lang="en-US"/>
          </a:p>
        </p:txBody>
      </p:sp>
    </p:spTree>
    <p:extLst>
      <p:ext uri="{BB962C8B-B14F-4D97-AF65-F5344CB8AC3E}">
        <p14:creationId xmlns:p14="http://schemas.microsoft.com/office/powerpoint/2010/main" val="2648414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B77A48-446E-4F48-81F9-6BDA1A824610}" type="datetime1">
              <a:rPr lang="en-US" smtClean="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8D2A2F-1483-4FFB-A5F9-1FBCA2AA8F7E}" type="slidenum">
              <a:rPr lang="en-US" smtClean="0"/>
              <a:t>‹#›</a:t>
            </a:fld>
            <a:endParaRPr lang="en-US"/>
          </a:p>
        </p:txBody>
      </p:sp>
    </p:spTree>
    <p:extLst>
      <p:ext uri="{BB962C8B-B14F-4D97-AF65-F5344CB8AC3E}">
        <p14:creationId xmlns:p14="http://schemas.microsoft.com/office/powerpoint/2010/main" val="4532947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D0ECE0-ED92-4008-B625-AE6BFFF75E7C}"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186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8DA2EF-B4C4-4519-A972-B50F6F33A5D1}"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53612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67075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903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9973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2066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0085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551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6081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752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BF1275-5448-4CF8-894D-5D978584C530}" type="datetime1">
              <a:rPr lang="en-US" smtClean="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8D2A2F-1483-4FFB-A5F9-1FBCA2AA8F7E}" type="slidenum">
              <a:rPr lang="en-US" smtClean="0"/>
              <a:t>‹#›</a:t>
            </a:fld>
            <a:endParaRPr lang="en-US"/>
          </a:p>
        </p:txBody>
      </p:sp>
    </p:spTree>
    <p:extLst>
      <p:ext uri="{BB962C8B-B14F-4D97-AF65-F5344CB8AC3E}">
        <p14:creationId xmlns:p14="http://schemas.microsoft.com/office/powerpoint/2010/main" val="364533666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2099733"/>
            <a:ext cx="6619244" cy="2677648"/>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4777380"/>
            <a:ext cx="6619244" cy="861420"/>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5414" y="1830325"/>
            <a:ext cx="990599" cy="228599"/>
          </a:xfrm>
        </p:spPr>
        <p:txBody>
          <a:bodyPr anchor="t"/>
          <a:lstStyle>
            <a:lvl1pPr algn="l">
              <a:defRPr b="0" i="0">
                <a:solidFill>
                  <a:schemeClr val="bg1">
                    <a:alpha val="60000"/>
                  </a:schemeClr>
                </a:solidFill>
              </a:defRPr>
            </a:lvl1pPr>
          </a:lstStyle>
          <a:p>
            <a:fld id="{5923F103-BC34-4FE4-A40E-EDDEECFDA5D0}" type="datetimeFigureOut">
              <a:rPr lang="en-US" dirty="0">
                <a:solidFill>
                  <a:prstClr val="white">
                    <a:alpha val="60000"/>
                  </a:prstClr>
                </a:solidFill>
              </a:rPr>
              <a:pPr/>
              <a:t>12/21/2022</a:t>
            </a:fld>
            <a:endParaRPr lang="en-US" dirty="0">
              <a:solidFill>
                <a:prstClr val="white">
                  <a:alpha val="60000"/>
                </a:prstClr>
              </a:solidFill>
            </a:endParaRPr>
          </a:p>
        </p:txBody>
      </p:sp>
      <p:sp>
        <p:nvSpPr>
          <p:cNvPr id="5" name="Footer Placeholder 4"/>
          <p:cNvSpPr>
            <a:spLocks noGrp="1"/>
          </p:cNvSpPr>
          <p:nvPr>
            <p:ph type="ftr" sz="quarter" idx="11"/>
          </p:nvPr>
        </p:nvSpPr>
        <p:spPr bwMode="gray">
          <a:xfrm rot="5400000">
            <a:off x="6231508" y="3265933"/>
            <a:ext cx="3859795" cy="228601"/>
          </a:xfrm>
        </p:spPr>
        <p:txBody>
          <a:bodyPr/>
          <a:lstStyle>
            <a:lvl1pPr>
              <a:defRPr b="0" i="0">
                <a:solidFill>
                  <a:schemeClr val="bg1">
                    <a:alpha val="60000"/>
                  </a:schemeClr>
                </a:solidFill>
              </a:defRPr>
            </a:lvl1pPr>
          </a:lstStyle>
          <a:p>
            <a:r>
              <a:rPr lang="en-US" dirty="0">
                <a:solidFill>
                  <a:prstClr val="white">
                    <a:alpha val="60000"/>
                  </a:prstClr>
                </a:solidFill>
              </a:rPr>
              <a:t>
              </a:t>
            </a:r>
          </a:p>
        </p:txBody>
      </p:sp>
      <p:sp>
        <p:nvSpPr>
          <p:cNvPr id="11" name="Rectangle 10"/>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95730"/>
            <a:ext cx="628649" cy="767687"/>
          </a:xfrm>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2068506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2603500"/>
            <a:ext cx="6619244"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solidFill>
                  <a:srgbClr val="B31166"/>
                </a:solidFill>
              </a:rPr>
              <a:pPr/>
              <a:t>12/21/2022</a:t>
            </a:fld>
            <a:endParaRPr lang="en-US" dirty="0">
              <a:solidFill>
                <a:srgbClr val="B31166"/>
              </a:solidFill>
            </a:endParaRPr>
          </a:p>
        </p:txBody>
      </p:sp>
      <p:sp>
        <p:nvSpPr>
          <p:cNvPr id="5" name="Footer Placeholder 4"/>
          <p:cNvSpPr>
            <a:spLocks noGrp="1"/>
          </p:cNvSpPr>
          <p:nvPr>
            <p:ph type="ftr" sz="quarter" idx="11"/>
          </p:nvPr>
        </p:nvSpPr>
        <p:spPr/>
        <p:txBody>
          <a:bodyPr/>
          <a:lstStyle/>
          <a:p>
            <a:r>
              <a:rPr lang="en-US" dirty="0">
                <a:solidFill>
                  <a:srgbClr val="B31166"/>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422506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677645"/>
            <a:ext cx="3263269" cy="2283824"/>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677644"/>
            <a:ext cx="2818159" cy="2283824"/>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solidFill>
                  <a:srgbClr val="B31166"/>
                </a:solidFill>
              </a:rPr>
              <a:pPr/>
              <a:t>12/21/2022</a:t>
            </a:fld>
            <a:endParaRPr lang="en-US" dirty="0">
              <a:solidFill>
                <a:srgbClr val="B31166"/>
              </a:solidFill>
            </a:endParaRPr>
          </a:p>
        </p:txBody>
      </p:sp>
      <p:sp>
        <p:nvSpPr>
          <p:cNvPr id="5" name="Footer Placeholder 4"/>
          <p:cNvSpPr>
            <a:spLocks noGrp="1"/>
          </p:cNvSpPr>
          <p:nvPr>
            <p:ph type="ftr" sz="quarter" idx="11"/>
          </p:nvPr>
        </p:nvSpPr>
        <p:spPr/>
        <p:txBody>
          <a:bodyPr/>
          <a:lstStyle/>
          <a:p>
            <a:r>
              <a:rPr lang="en-US" dirty="0">
                <a:solidFill>
                  <a:srgbClr val="B31166"/>
                </a:solidFill>
              </a:rPr>
              <a:t>
              </a:t>
            </a:r>
          </a:p>
        </p:txBody>
      </p:sp>
      <p:sp>
        <p:nvSpPr>
          <p:cNvPr id="16" name="Rectangle 15"/>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491043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2603501"/>
            <a:ext cx="3618869"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2603500"/>
            <a:ext cx="361886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solidFill>
                  <a:srgbClr val="B31166"/>
                </a:solidFill>
              </a:rPr>
              <a:pPr/>
              <a:t>12/21/2022</a:t>
            </a:fld>
            <a:endParaRPr lang="en-US" dirty="0">
              <a:solidFill>
                <a:srgbClr val="B31166"/>
              </a:solidFill>
            </a:endParaRPr>
          </a:p>
        </p:txBody>
      </p:sp>
      <p:sp>
        <p:nvSpPr>
          <p:cNvPr id="6" name="Footer Placeholder 5"/>
          <p:cNvSpPr>
            <a:spLocks noGrp="1"/>
          </p:cNvSpPr>
          <p:nvPr>
            <p:ph type="ftr" sz="quarter" idx="11"/>
          </p:nvPr>
        </p:nvSpPr>
        <p:spPr/>
        <p:txBody>
          <a:bodyPr/>
          <a:lstStyle/>
          <a:p>
            <a:r>
              <a:rPr lang="en-US" dirty="0">
                <a:solidFill>
                  <a:srgbClr val="B31166"/>
                </a:solidFill>
              </a:rPr>
              <a:t>
              </a:t>
            </a:r>
          </a:p>
        </p:txBody>
      </p:sp>
      <p:sp>
        <p:nvSpPr>
          <p:cNvPr id="7" name="Slide Number Placeholder 6"/>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7365215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2603500"/>
            <a:ext cx="3618868"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3179763"/>
            <a:ext cx="361886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2603500"/>
            <a:ext cx="3618869"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3179763"/>
            <a:ext cx="3618869" cy="284003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solidFill>
                  <a:srgbClr val="B31166"/>
                </a:solidFill>
              </a:rPr>
              <a:pPr/>
              <a:t>12/21/2022</a:t>
            </a:fld>
            <a:endParaRPr lang="en-US" dirty="0">
              <a:solidFill>
                <a:srgbClr val="B31166"/>
              </a:solidFill>
            </a:endParaRPr>
          </a:p>
        </p:txBody>
      </p:sp>
      <p:sp>
        <p:nvSpPr>
          <p:cNvPr id="8" name="Footer Placeholder 7"/>
          <p:cNvSpPr>
            <a:spLocks noGrp="1"/>
          </p:cNvSpPr>
          <p:nvPr>
            <p:ph type="ftr" sz="quarter" idx="11"/>
          </p:nvPr>
        </p:nvSpPr>
        <p:spPr/>
        <p:txBody>
          <a:bodyPr/>
          <a:lstStyle/>
          <a:p>
            <a:r>
              <a:rPr lang="en-US" dirty="0">
                <a:solidFill>
                  <a:srgbClr val="B31166"/>
                </a:solidFill>
              </a:rPr>
              <a:t>
              </a:t>
            </a:r>
          </a:p>
        </p:txBody>
      </p:sp>
      <p:sp>
        <p:nvSpPr>
          <p:cNvPr id="9" name="Slide Number Placeholder 8"/>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49255849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973668"/>
            <a:ext cx="6571060"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solidFill>
                  <a:srgbClr val="B31166"/>
                </a:solidFill>
              </a:rPr>
              <a:pPr/>
              <a:t>12/21/2022</a:t>
            </a:fld>
            <a:endParaRPr lang="en-US" dirty="0">
              <a:solidFill>
                <a:srgbClr val="B31166"/>
              </a:solidFill>
            </a:endParaRPr>
          </a:p>
        </p:txBody>
      </p:sp>
      <p:sp>
        <p:nvSpPr>
          <p:cNvPr id="4" name="Footer Placeholder 3"/>
          <p:cNvSpPr>
            <a:spLocks noGrp="1"/>
          </p:cNvSpPr>
          <p:nvPr>
            <p:ph type="ftr" sz="quarter" idx="11"/>
          </p:nvPr>
        </p:nvSpPr>
        <p:spPr/>
        <p:txBody>
          <a:bodyPr/>
          <a:lstStyle/>
          <a:p>
            <a:r>
              <a:rPr lang="en-US" dirty="0">
                <a:solidFill>
                  <a:srgbClr val="B31166"/>
                </a:solidFill>
              </a:rPr>
              <a:t>
              </a:t>
            </a:r>
          </a:p>
        </p:txBody>
      </p:sp>
      <p:sp>
        <p:nvSpPr>
          <p:cNvPr id="5" name="Slide Number Placeholder 4"/>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250862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solidFill>
                  <a:srgbClr val="B31166"/>
                </a:solidFill>
              </a:rPr>
              <a:pPr/>
              <a:t>12/21/2022</a:t>
            </a:fld>
            <a:endParaRPr lang="en-US" dirty="0">
              <a:solidFill>
                <a:srgbClr val="B31166"/>
              </a:solidFill>
            </a:endParaRPr>
          </a:p>
        </p:txBody>
      </p:sp>
      <p:sp>
        <p:nvSpPr>
          <p:cNvPr id="3" name="Footer Placeholder 2"/>
          <p:cNvSpPr>
            <a:spLocks noGrp="1"/>
          </p:cNvSpPr>
          <p:nvPr>
            <p:ph type="ftr" sz="quarter" idx="11"/>
          </p:nvPr>
        </p:nvSpPr>
        <p:spPr/>
        <p:txBody>
          <a:bodyPr/>
          <a:lstStyle/>
          <a:p>
            <a:r>
              <a:rPr lang="en-US" dirty="0">
                <a:solidFill>
                  <a:srgbClr val="B31166"/>
                </a:solidFill>
              </a:rPr>
              <a:t>
              </a:t>
            </a:r>
          </a:p>
        </p:txBody>
      </p:sp>
      <p:sp>
        <p:nvSpPr>
          <p:cNvPr id="7" name="Rectangle 6"/>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5602408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95400"/>
            <a:ext cx="2094869" cy="160020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447800"/>
            <a:ext cx="38925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3129281"/>
            <a:ext cx="2094869" cy="28955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solidFill>
                  <a:srgbClr val="B31166"/>
                </a:solidFill>
              </a:rPr>
              <a:pPr/>
              <a:t>12/21/2022</a:t>
            </a:fld>
            <a:endParaRPr lang="en-US" dirty="0">
              <a:solidFill>
                <a:srgbClr val="B31166"/>
              </a:solidFill>
            </a:endParaRPr>
          </a:p>
        </p:txBody>
      </p:sp>
      <p:sp>
        <p:nvSpPr>
          <p:cNvPr id="6" name="Footer Placeholder 5"/>
          <p:cNvSpPr>
            <a:spLocks noGrp="1"/>
          </p:cNvSpPr>
          <p:nvPr>
            <p:ph type="ftr" sz="quarter" idx="11"/>
          </p:nvPr>
        </p:nvSpPr>
        <p:spPr/>
        <p:txBody>
          <a:bodyPr/>
          <a:lstStyle/>
          <a:p>
            <a:r>
              <a:rPr lang="en-US" dirty="0">
                <a:solidFill>
                  <a:srgbClr val="B31166"/>
                </a:solidFill>
              </a:rPr>
              <a:t>
              </a:t>
            </a:r>
          </a:p>
        </p:txBody>
      </p:sp>
      <p:sp>
        <p:nvSpPr>
          <p:cNvPr id="16" name="Rectangle 15"/>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72379369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693334"/>
            <a:ext cx="2898851" cy="1735667"/>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1143000"/>
            <a:ext cx="242039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3657600"/>
            <a:ext cx="2894409" cy="13716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solidFill>
                  <a:srgbClr val="B31166"/>
                </a:solidFill>
              </a:rPr>
              <a:pPr/>
              <a:t>12/21/2022</a:t>
            </a:fld>
            <a:endParaRPr lang="en-US" dirty="0">
              <a:solidFill>
                <a:srgbClr val="B31166"/>
              </a:solidFill>
            </a:endParaRPr>
          </a:p>
        </p:txBody>
      </p:sp>
      <p:sp>
        <p:nvSpPr>
          <p:cNvPr id="6" name="Footer Placeholder 5"/>
          <p:cNvSpPr>
            <a:spLocks noGrp="1"/>
          </p:cNvSpPr>
          <p:nvPr>
            <p:ph type="ftr" sz="quarter" idx="11"/>
          </p:nvPr>
        </p:nvSpPr>
        <p:spPr/>
        <p:txBody>
          <a:bodyPr/>
          <a:lstStyle/>
          <a:p>
            <a:r>
              <a:rPr lang="en-US" dirty="0">
                <a:solidFill>
                  <a:srgbClr val="B31166"/>
                </a:solidFill>
              </a:rPr>
              <a:t>
              </a:t>
            </a:r>
          </a:p>
        </p:txBody>
      </p:sp>
      <p:sp>
        <p:nvSpPr>
          <p:cNvPr id="16" name="Rectangle 15"/>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63934090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4969927"/>
            <a:ext cx="6619244"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685800"/>
            <a:ext cx="661924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5536665"/>
            <a:ext cx="6619244" cy="493712"/>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solidFill>
                  <a:srgbClr val="B31166"/>
                </a:solidFill>
              </a:rPr>
              <a:pPr/>
              <a:t>12/21/2022</a:t>
            </a:fld>
            <a:endParaRPr lang="en-US" dirty="0">
              <a:solidFill>
                <a:srgbClr val="B31166"/>
              </a:solidFill>
            </a:endParaRPr>
          </a:p>
        </p:txBody>
      </p:sp>
      <p:sp>
        <p:nvSpPr>
          <p:cNvPr id="6" name="Footer Placeholder 5"/>
          <p:cNvSpPr>
            <a:spLocks noGrp="1"/>
          </p:cNvSpPr>
          <p:nvPr>
            <p:ph type="ftr" sz="quarter" idx="11"/>
          </p:nvPr>
        </p:nvSpPr>
        <p:spPr/>
        <p:txBody>
          <a:bodyPr/>
          <a:lstStyle/>
          <a:p>
            <a:r>
              <a:rPr lang="en-US" dirty="0">
                <a:solidFill>
                  <a:srgbClr val="B31166"/>
                </a:solidFill>
              </a:rPr>
              <a:t>
              </a:t>
            </a:r>
          </a:p>
        </p:txBody>
      </p:sp>
      <p:sp>
        <p:nvSpPr>
          <p:cNvPr id="16" name="Rectangle 15"/>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776357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38618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1063417"/>
            <a:ext cx="6623862" cy="1372986"/>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3543300"/>
            <a:ext cx="6619244" cy="24765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solidFill>
                  <a:srgbClr val="B31166"/>
                </a:solidFill>
              </a:rPr>
              <a:pPr/>
              <a:t>12/21/2022</a:t>
            </a:fld>
            <a:endParaRPr lang="en-US" dirty="0">
              <a:solidFill>
                <a:srgbClr val="B31166"/>
              </a:solidFill>
            </a:endParaRPr>
          </a:p>
        </p:txBody>
      </p:sp>
      <p:sp>
        <p:nvSpPr>
          <p:cNvPr id="5" name="Footer Placeholder 4"/>
          <p:cNvSpPr>
            <a:spLocks noGrp="1"/>
          </p:cNvSpPr>
          <p:nvPr>
            <p:ph type="ftr" sz="quarter" idx="11"/>
          </p:nvPr>
        </p:nvSpPr>
        <p:spPr/>
        <p:txBody>
          <a:bodyPr/>
          <a:lstStyle/>
          <a:p>
            <a:r>
              <a:rPr lang="en-US" dirty="0">
                <a:solidFill>
                  <a:srgbClr val="B31166"/>
                </a:solidFill>
              </a:rPr>
              <a:t>
              </a:t>
            </a:r>
          </a:p>
        </p:txBody>
      </p:sp>
      <p:sp>
        <p:nvSpPr>
          <p:cNvPr id="13" name="Rectangle 12"/>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2048523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607337"/>
            <a:ext cx="601434" cy="1200329"/>
          </a:xfrm>
          <a:prstGeom prst="rect">
            <a:avLst/>
          </a:prstGeom>
          <a:noFill/>
        </p:spPr>
        <p:txBody>
          <a:bodyPr wrap="square" rtlCol="0">
            <a:spAutoFit/>
          </a:bodyPr>
          <a:lstStyle/>
          <a:p>
            <a:pPr algn="r" defTabSz="342900"/>
            <a:r>
              <a:rPr lang="en-US" sz="7200" dirty="0">
                <a:solidFill>
                  <a:srgbClr val="B31166">
                    <a:lumMod val="60000"/>
                    <a:lumOff val="40000"/>
                  </a:srgbClr>
                </a:solidFill>
                <a:latin typeface="Arial"/>
                <a:cs typeface="Arial"/>
              </a:rPr>
              <a:t>“</a:t>
            </a:r>
          </a:p>
        </p:txBody>
      </p:sp>
      <p:sp>
        <p:nvSpPr>
          <p:cNvPr id="13" name="TextBox 12"/>
          <p:cNvSpPr txBox="1"/>
          <p:nvPr/>
        </p:nvSpPr>
        <p:spPr bwMode="gray">
          <a:xfrm>
            <a:off x="7413344" y="2613788"/>
            <a:ext cx="489572" cy="1200329"/>
          </a:xfrm>
          <a:prstGeom prst="rect">
            <a:avLst/>
          </a:prstGeom>
          <a:noFill/>
        </p:spPr>
        <p:txBody>
          <a:bodyPr wrap="square" rtlCol="0">
            <a:spAutoFit/>
          </a:bodyPr>
          <a:lstStyle/>
          <a:p>
            <a:pPr algn="r" defTabSz="342900"/>
            <a:r>
              <a:rPr lang="en-US" sz="7200" dirty="0">
                <a:solidFill>
                  <a:srgbClr val="B31166">
                    <a:lumMod val="60000"/>
                    <a:lumOff val="40000"/>
                  </a:srgbClr>
                </a:solidFill>
                <a:latin typeface="Arial"/>
                <a:cs typeface="Arial"/>
              </a:rPr>
              <a:t>”</a:t>
            </a:r>
          </a:p>
        </p:txBody>
      </p:sp>
      <p:sp>
        <p:nvSpPr>
          <p:cNvPr id="2" name="Title 1"/>
          <p:cNvSpPr>
            <a:spLocks noGrp="1"/>
          </p:cNvSpPr>
          <p:nvPr>
            <p:ph type="title"/>
          </p:nvPr>
        </p:nvSpPr>
        <p:spPr>
          <a:xfrm>
            <a:off x="1186408" y="982134"/>
            <a:ext cx="6340430" cy="2696632"/>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3678766"/>
            <a:ext cx="5798414" cy="342174"/>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5029200"/>
            <a:ext cx="6933673" cy="997857"/>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solidFill>
                  <a:srgbClr val="B31166"/>
                </a:solidFill>
              </a:rPr>
              <a:pPr/>
              <a:t>12/21/2022</a:t>
            </a:fld>
            <a:endParaRPr lang="en-US" dirty="0">
              <a:solidFill>
                <a:srgbClr val="B31166"/>
              </a:solidFill>
            </a:endParaRPr>
          </a:p>
        </p:txBody>
      </p:sp>
      <p:sp>
        <p:nvSpPr>
          <p:cNvPr id="5" name="Footer Placeholder 4"/>
          <p:cNvSpPr>
            <a:spLocks noGrp="1"/>
          </p:cNvSpPr>
          <p:nvPr>
            <p:ph type="ftr" sz="quarter" idx="11"/>
          </p:nvPr>
        </p:nvSpPr>
        <p:spPr/>
        <p:txBody>
          <a:bodyPr/>
          <a:lstStyle/>
          <a:p>
            <a:r>
              <a:rPr lang="en-US" dirty="0">
                <a:solidFill>
                  <a:srgbClr val="B31166"/>
                </a:solidFill>
              </a:rPr>
              <a:t>
              </a:t>
            </a:r>
          </a:p>
        </p:txBody>
      </p:sp>
      <p:sp>
        <p:nvSpPr>
          <p:cNvPr id="19" name="Rectangle 18"/>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850302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370667"/>
            <a:ext cx="6619245" cy="1822514"/>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5024967"/>
            <a:ext cx="6619244" cy="8604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solidFill>
                  <a:srgbClr val="B31166"/>
                </a:solidFill>
              </a:rPr>
              <a:pPr/>
              <a:t>12/21/2022</a:t>
            </a:fld>
            <a:endParaRPr lang="en-US" dirty="0">
              <a:solidFill>
                <a:srgbClr val="B31166"/>
              </a:solidFill>
            </a:endParaRPr>
          </a:p>
        </p:txBody>
      </p:sp>
      <p:sp>
        <p:nvSpPr>
          <p:cNvPr id="5" name="Footer Placeholder 4"/>
          <p:cNvSpPr>
            <a:spLocks noGrp="1"/>
          </p:cNvSpPr>
          <p:nvPr>
            <p:ph type="ftr" sz="quarter" idx="11"/>
          </p:nvPr>
        </p:nvSpPr>
        <p:spPr/>
        <p:txBody>
          <a:bodyPr/>
          <a:lstStyle/>
          <a:p>
            <a:r>
              <a:rPr lang="en-US" dirty="0">
                <a:solidFill>
                  <a:srgbClr val="B31166"/>
                </a:solidFill>
              </a:rPr>
              <a:t>
              </a:t>
            </a:r>
          </a:p>
        </p:txBody>
      </p:sp>
      <p:sp>
        <p:nvSpPr>
          <p:cNvPr id="14" name="Rectangle 13"/>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6579565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973668"/>
            <a:ext cx="6619244" cy="706964"/>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2603502"/>
            <a:ext cx="2356409" cy="576262"/>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3179765"/>
            <a:ext cx="2356409" cy="284729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2603500"/>
            <a:ext cx="2360257" cy="576262"/>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3179764"/>
            <a:ext cx="2360257" cy="284729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2603501"/>
            <a:ext cx="2359298" cy="576262"/>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3179763"/>
            <a:ext cx="2359152" cy="284729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solidFill>
                  <a:srgbClr val="B31166"/>
                </a:solidFill>
              </a:rPr>
              <a:pPr/>
              <a:t>12/21/2022</a:t>
            </a:fld>
            <a:endParaRPr lang="en-US" dirty="0">
              <a:solidFill>
                <a:srgbClr val="B31166"/>
              </a:solidFill>
            </a:endParaRPr>
          </a:p>
        </p:txBody>
      </p:sp>
      <p:sp>
        <p:nvSpPr>
          <p:cNvPr id="8" name="Footer Placeholder 7"/>
          <p:cNvSpPr>
            <a:spLocks noGrp="1"/>
          </p:cNvSpPr>
          <p:nvPr>
            <p:ph type="ftr" sz="quarter" idx="11"/>
          </p:nvPr>
        </p:nvSpPr>
        <p:spPr/>
        <p:txBody>
          <a:bodyPr/>
          <a:lstStyle/>
          <a:p>
            <a:r>
              <a:rPr lang="en-US" dirty="0">
                <a:solidFill>
                  <a:srgbClr val="B31166"/>
                </a:solidFill>
              </a:rPr>
              <a:t>
              </a:t>
            </a:r>
          </a:p>
        </p:txBody>
      </p:sp>
      <p:sp>
        <p:nvSpPr>
          <p:cNvPr id="9" name="Slide Number Placeholder 8"/>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9331235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973668"/>
            <a:ext cx="6619244" cy="706964"/>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4532844"/>
            <a:ext cx="2287829" cy="576262"/>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5109106"/>
            <a:ext cx="2287829" cy="91795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4532845"/>
            <a:ext cx="2287829" cy="576263"/>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5109105"/>
            <a:ext cx="2287829" cy="91795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4532845"/>
            <a:ext cx="2288321" cy="576262"/>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5109104"/>
            <a:ext cx="2288322" cy="91795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solidFill>
                  <a:srgbClr val="B31166"/>
                </a:solidFill>
              </a:rPr>
              <a:pPr/>
              <a:t>12/21/2022</a:t>
            </a:fld>
            <a:endParaRPr lang="en-US" dirty="0">
              <a:solidFill>
                <a:srgbClr val="B31166"/>
              </a:solidFill>
            </a:endParaRPr>
          </a:p>
        </p:txBody>
      </p:sp>
      <p:sp>
        <p:nvSpPr>
          <p:cNvPr id="8" name="Footer Placeholder 7"/>
          <p:cNvSpPr>
            <a:spLocks noGrp="1"/>
          </p:cNvSpPr>
          <p:nvPr>
            <p:ph type="ftr" sz="quarter" idx="11"/>
          </p:nvPr>
        </p:nvSpPr>
        <p:spPr>
          <a:xfrm>
            <a:off x="420833" y="6391839"/>
            <a:ext cx="2733212" cy="304801"/>
          </a:xfrm>
        </p:spPr>
        <p:txBody>
          <a:bodyPr/>
          <a:lstStyle/>
          <a:p>
            <a:r>
              <a:rPr lang="en-US" dirty="0">
                <a:solidFill>
                  <a:srgbClr val="B31166"/>
                </a:solidFill>
              </a:rPr>
              <a:t>
              </a:t>
            </a:r>
          </a:p>
        </p:txBody>
      </p:sp>
      <p:sp>
        <p:nvSpPr>
          <p:cNvPr id="9" name="Slide Number Placeholder 8"/>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7345891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973668"/>
            <a:ext cx="6619244"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2603500"/>
            <a:ext cx="6619244"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6391839"/>
            <a:ext cx="742949" cy="304799"/>
          </a:xfrm>
        </p:spPr>
        <p:txBody>
          <a:bodyPr/>
          <a:lstStyle/>
          <a:p>
            <a:fld id="{53086D93-FCAC-47E0-A2EE-787E62CA814C}" type="datetimeFigureOut">
              <a:rPr lang="en-US" dirty="0">
                <a:solidFill>
                  <a:srgbClr val="B31166"/>
                </a:solidFill>
              </a:rPr>
              <a:pPr/>
              <a:t>12/21/2022</a:t>
            </a:fld>
            <a:endParaRPr lang="en-US" dirty="0">
              <a:solidFill>
                <a:srgbClr val="B31166"/>
              </a:solidFill>
            </a:endParaRPr>
          </a:p>
        </p:txBody>
      </p:sp>
      <p:sp>
        <p:nvSpPr>
          <p:cNvPr id="5" name="Footer Placeholder 4"/>
          <p:cNvSpPr>
            <a:spLocks noGrp="1"/>
          </p:cNvSpPr>
          <p:nvPr>
            <p:ph type="ftr" sz="quarter" idx="11"/>
          </p:nvPr>
        </p:nvSpPr>
        <p:spPr/>
        <p:txBody>
          <a:bodyPr/>
          <a:lstStyle/>
          <a:p>
            <a:r>
              <a:rPr lang="en-US" dirty="0">
                <a:solidFill>
                  <a:srgbClr val="B31166"/>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8505318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1278467"/>
            <a:ext cx="1057474"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1278467"/>
            <a:ext cx="4692019"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6391839"/>
            <a:ext cx="744101" cy="304799"/>
          </a:xfrm>
        </p:spPr>
        <p:txBody>
          <a:bodyPr/>
          <a:lstStyle/>
          <a:p>
            <a:fld id="{CDA879A6-0FD0-4734-A311-86BFCA472E6E}" type="datetimeFigureOut">
              <a:rPr lang="en-US" dirty="0">
                <a:solidFill>
                  <a:srgbClr val="B31166"/>
                </a:solidFill>
              </a:rPr>
              <a:pPr/>
              <a:t>12/21/2022</a:t>
            </a:fld>
            <a:endParaRPr lang="en-US" dirty="0">
              <a:solidFill>
                <a:srgbClr val="B31166"/>
              </a:solidFill>
            </a:endParaRPr>
          </a:p>
        </p:txBody>
      </p:sp>
      <p:sp>
        <p:nvSpPr>
          <p:cNvPr id="5" name="Footer Placeholder 4"/>
          <p:cNvSpPr>
            <a:spLocks noGrp="1"/>
          </p:cNvSpPr>
          <p:nvPr>
            <p:ph type="ftr" sz="quarter" idx="11"/>
          </p:nvPr>
        </p:nvSpPr>
        <p:spPr/>
        <p:txBody>
          <a:bodyPr/>
          <a:lstStyle/>
          <a:p>
            <a:r>
              <a:rPr lang="en-US" dirty="0">
                <a:solidFill>
                  <a:srgbClr val="B31166"/>
                </a:solidFill>
              </a:rPr>
              <a:t>
              </a:t>
            </a:r>
          </a:p>
        </p:txBody>
      </p:sp>
      <p:sp>
        <p:nvSpPr>
          <p:cNvPr id="14" name="Rectangle 13"/>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643486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19" indent="0" algn="r">
              <a:buNone/>
              <a:defRPr>
                <a:solidFill>
                  <a:schemeClr val="tx1"/>
                </a:solidFill>
              </a:defRPr>
            </a:lvl1pPr>
            <a:lvl2pPr marL="457190" indent="0" algn="ctr">
              <a:buNone/>
            </a:lvl2pPr>
            <a:lvl3pPr marL="914380" indent="0" algn="ctr">
              <a:buNone/>
            </a:lvl3pPr>
            <a:lvl4pPr marL="1371570" indent="0" algn="ctr">
              <a:buNone/>
            </a:lvl4pPr>
            <a:lvl5pPr marL="1828760" indent="0" algn="ctr">
              <a:buNone/>
            </a:lvl5pPr>
            <a:lvl6pPr marL="2285950" indent="0" algn="ctr">
              <a:buNone/>
            </a:lvl6pPr>
            <a:lvl7pPr marL="2743140" indent="0" algn="ctr">
              <a:buNone/>
            </a:lvl7pPr>
            <a:lvl8pPr marL="3200329" indent="0" algn="ctr">
              <a:buNone/>
            </a:lvl8pPr>
            <a:lvl9pPr marL="365752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fld id="{870A47B0-9BA1-4ACA-9488-49CC4202C119}" type="datetime1">
              <a:rPr lang="en-US" smtClean="0">
                <a:solidFill>
                  <a:srgbClr val="DBF5F9">
                    <a:shade val="90000"/>
                  </a:srgbClr>
                </a:solidFill>
              </a:rPr>
              <a:t>12/21/2022</a:t>
            </a:fld>
            <a:endParaRPr lang="en-US">
              <a:solidFill>
                <a:srgbClr val="DBF5F9">
                  <a:shade val="90000"/>
                </a:srgbClr>
              </a:solidFill>
            </a:endParaRPr>
          </a:p>
        </p:txBody>
      </p:sp>
      <p:sp>
        <p:nvSpPr>
          <p:cNvPr id="5" name="Footer Placeholder 18"/>
          <p:cNvSpPr>
            <a:spLocks noGrp="1"/>
          </p:cNvSpPr>
          <p:nvPr>
            <p:ph type="ftr" sz="quarter" idx="11"/>
          </p:nvPr>
        </p:nvSpPr>
        <p:spPr/>
        <p:txBody>
          <a:bodyPr/>
          <a:lstStyle>
            <a:lvl1pPr>
              <a:defRPr/>
            </a:lvl1pPr>
          </a:lstStyle>
          <a:p>
            <a:pPr>
              <a:defRPr/>
            </a:pPr>
            <a:endParaRPr lang="en-US">
              <a:solidFill>
                <a:srgbClr val="DBF5F9">
                  <a:shade val="90000"/>
                </a:srgbClr>
              </a:solidFill>
            </a:endParaRPr>
          </a:p>
        </p:txBody>
      </p:sp>
      <p:sp>
        <p:nvSpPr>
          <p:cNvPr id="6" name="Slide Number Placeholder 26"/>
          <p:cNvSpPr>
            <a:spLocks noGrp="1"/>
          </p:cNvSpPr>
          <p:nvPr>
            <p:ph type="sldNum" sz="quarter" idx="12"/>
          </p:nvPr>
        </p:nvSpPr>
        <p:spPr/>
        <p:txBody>
          <a:bodyPr/>
          <a:lstStyle>
            <a:lvl1pPr>
              <a:defRPr/>
            </a:lvl1pPr>
          </a:lstStyle>
          <a:p>
            <a:pPr>
              <a:defRPr/>
            </a:pPr>
            <a:fld id="{A5B90581-52AA-4151-B630-3DDD5939EA74}" type="slidenum">
              <a:rPr lang="en-US">
                <a:solidFill>
                  <a:srgbClr val="DBF5F9">
                    <a:shade val="90000"/>
                  </a:srgbClr>
                </a:solidFill>
              </a:rPr>
              <a:pPr>
                <a:defRPr/>
              </a:pPr>
              <a:t>‹#›</a:t>
            </a:fld>
            <a:endParaRPr lang="en-US">
              <a:solidFill>
                <a:srgbClr val="DBF5F9">
                  <a:shade val="90000"/>
                </a:srgbClr>
              </a:solidFill>
            </a:endParaRPr>
          </a:p>
        </p:txBody>
      </p:sp>
    </p:spTree>
    <p:extLst>
      <p:ext uri="{BB962C8B-B14F-4D97-AF65-F5344CB8AC3E}">
        <p14:creationId xmlns:p14="http://schemas.microsoft.com/office/powerpoint/2010/main" val="3292817110"/>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FB3E18B3-6633-47C8-9555-6C1736D74540}" type="datetime1">
              <a:rPr lang="en-US" smtClean="0">
                <a:solidFill>
                  <a:srgbClr val="04617B">
                    <a:shade val="90000"/>
                  </a:srgbClr>
                </a:solidFill>
              </a:rPr>
              <a:t>12/21/2022</a:t>
            </a:fld>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4E3BD9CB-D500-4424-ABE4-805D2A0068AA}"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758349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19" rIns="45719"/>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ED511BB-68AD-43D2-ACF1-03354D271B6C}" type="datetime1">
              <a:rPr lang="en-US" smtClean="0">
                <a:solidFill>
                  <a:srgbClr val="DBF5F9">
                    <a:shade val="90000"/>
                  </a:srgbClr>
                </a:solidFill>
              </a:rPr>
              <a:t>12/21/2022</a:t>
            </a:fld>
            <a:endParaRPr lang="en-US">
              <a:solidFill>
                <a:srgbClr val="DBF5F9">
                  <a:shade val="9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DBF5F9">
                  <a:shade val="9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4109AF79-A665-41E0-A233-25FDF8CDC5D4}" type="slidenum">
              <a:rPr lang="en-US">
                <a:solidFill>
                  <a:srgbClr val="DBF5F9">
                    <a:shade val="90000"/>
                  </a:srgbClr>
                </a:solidFill>
              </a:rPr>
              <a:pPr>
                <a:defRPr/>
              </a:pPr>
              <a:t>‹#›</a:t>
            </a:fld>
            <a:endParaRPr lang="en-US">
              <a:solidFill>
                <a:srgbClr val="DBF5F9">
                  <a:shade val="90000"/>
                </a:srgbClr>
              </a:solidFill>
            </a:endParaRPr>
          </a:p>
        </p:txBody>
      </p:sp>
    </p:spTree>
    <p:extLst>
      <p:ext uri="{BB962C8B-B14F-4D97-AF65-F5344CB8AC3E}">
        <p14:creationId xmlns:p14="http://schemas.microsoft.com/office/powerpoint/2010/main" val="339032324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5D186AA5-DCF1-4854-B0B1-AD700720275C}" type="datetime1">
              <a:rPr lang="en-US" smtClean="0">
                <a:solidFill>
                  <a:srgbClr val="04617B">
                    <a:shade val="90000"/>
                  </a:srgbClr>
                </a:solidFill>
              </a:rPr>
              <a:t>12/21/2022</a:t>
            </a:fld>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4FF67CCD-154B-4B9E-89D6-0DF2DDB95B6B}"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2421358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19" tIns="0" rIns="45719"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6" y="1859758"/>
            <a:ext cx="4041775" cy="654843"/>
          </a:xfrm>
        </p:spPr>
        <p:txBody>
          <a:bodyPr lIns="45719" tIns="0" rIns="45719"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6"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F3FECF0B-72D4-4068-9171-FEE9EDA0247A}" type="datetime1">
              <a:rPr lang="en-US" smtClean="0">
                <a:solidFill>
                  <a:srgbClr val="04617B">
                    <a:shade val="90000"/>
                  </a:srgbClr>
                </a:solidFill>
              </a:rPr>
              <a:t>12/21/2022</a:t>
            </a:fld>
            <a:endParaRPr lang="en-US">
              <a:solidFill>
                <a:srgbClr val="04617B">
                  <a:shade val="90000"/>
                </a:srgbClr>
              </a:solidFill>
            </a:endParaRPr>
          </a:p>
        </p:txBody>
      </p:sp>
      <p:sp>
        <p:nvSpPr>
          <p:cNvPr id="8"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9" name="Slide Number Placeholder 17"/>
          <p:cNvSpPr>
            <a:spLocks noGrp="1"/>
          </p:cNvSpPr>
          <p:nvPr>
            <p:ph type="sldNum" sz="quarter" idx="12"/>
          </p:nvPr>
        </p:nvSpPr>
        <p:spPr/>
        <p:txBody>
          <a:bodyPr/>
          <a:lstStyle>
            <a:lvl1pPr>
              <a:defRPr/>
            </a:lvl1pPr>
          </a:lstStyle>
          <a:p>
            <a:pPr>
              <a:defRPr/>
            </a:pPr>
            <a:fld id="{EF303836-5D49-4200-B4A6-7C3CF796D948}"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3089306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77F8DD13-0381-4C65-872F-64E7082B86AD}" type="datetime1">
              <a:rPr lang="en-US" smtClean="0">
                <a:solidFill>
                  <a:srgbClr val="04617B">
                    <a:shade val="90000"/>
                  </a:srgbClr>
                </a:solidFill>
              </a:rPr>
              <a:t>12/21/2022</a:t>
            </a:fld>
            <a:endParaRPr lang="en-US">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pPr>
              <a:defRPr/>
            </a:pPr>
            <a:fld id="{3AF34B12-1E2C-4815-AAC1-CDDA96E4382A}"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216601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DB136D79-69A7-46DC-819F-AE385A5A3E5A}" type="datetime1">
              <a:rPr lang="en-US" smtClean="0">
                <a:solidFill>
                  <a:srgbClr val="04617B">
                    <a:shade val="90000"/>
                  </a:srgbClr>
                </a:solidFill>
              </a:rPr>
              <a:t>12/21/2022</a:t>
            </a:fld>
            <a:endParaRPr lang="en-US">
              <a:solidFill>
                <a:srgbClr val="04617B">
                  <a:shade val="90000"/>
                </a:srgbClr>
              </a:solidFill>
            </a:endParaRPr>
          </a:p>
        </p:txBody>
      </p:sp>
      <p:sp>
        <p:nvSpPr>
          <p:cNvPr id="3"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4" name="Slide Number Placeholder 17"/>
          <p:cNvSpPr>
            <a:spLocks noGrp="1"/>
          </p:cNvSpPr>
          <p:nvPr>
            <p:ph type="sldNum" sz="quarter" idx="12"/>
          </p:nvPr>
        </p:nvSpPr>
        <p:spPr/>
        <p:txBody>
          <a:bodyPr/>
          <a:lstStyle>
            <a:lvl1pPr>
              <a:defRPr/>
            </a:lvl1pPr>
          </a:lstStyle>
          <a:p>
            <a:pPr>
              <a:defRPr/>
            </a:pPr>
            <a:fld id="{4559FAC6-FCDD-4E6D-BFB1-3DFA080C0B32}"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2395284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647D5B-ED51-4849-AC05-F2F0341D5F0E}" type="datetime1">
              <a:rPr lang="en-US" smtClean="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8D2A2F-1483-4FFB-A5F9-1FBCA2AA8F7E}" type="slidenum">
              <a:rPr lang="en-US" smtClean="0"/>
              <a:t>‹#›</a:t>
            </a:fld>
            <a:endParaRPr lang="en-US"/>
          </a:p>
        </p:txBody>
      </p:sp>
    </p:spTree>
    <p:extLst>
      <p:ext uri="{BB962C8B-B14F-4D97-AF65-F5344CB8AC3E}">
        <p14:creationId xmlns:p14="http://schemas.microsoft.com/office/powerpoint/2010/main" val="966752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312719AA-862D-4E35-8699-24A8C1D23721}" type="datetime1">
              <a:rPr lang="en-US" smtClean="0">
                <a:solidFill>
                  <a:srgbClr val="04617B">
                    <a:shade val="90000"/>
                  </a:srgbClr>
                </a:solidFill>
              </a:rPr>
              <a:t>12/21/2022</a:t>
            </a:fld>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2DAF29E2-E998-48ED-B4B1-352A1AC9B426}"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1329041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solidFill>
                <a:prstClr val="white"/>
              </a:solidFill>
            </a:endParaRPr>
          </a:p>
        </p:txBody>
      </p:sp>
      <p:sp>
        <p:nvSpPr>
          <p:cNvPr id="6" name="Right Triangle 5"/>
          <p:cNvSpPr/>
          <p:nvPr/>
        </p:nvSpPr>
        <p:spPr>
          <a:xfrm rot="420000" flipV="1">
            <a:off x="8004176" y="5359401"/>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solidFill>
                <a:prstClr val="white"/>
              </a:solidFill>
            </a:endParaRPr>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91438" tIns="45719" rIns="91438" bIns="45719"/>
          <a:lstStyle/>
          <a:p>
            <a:pPr>
              <a:defRPr/>
            </a:pPr>
            <a:endParaRPr lang="en-US">
              <a:solidFill>
                <a:prstClr val="black"/>
              </a:solidFill>
              <a:cs typeface="Arial" pitchFamily="34" charset="0"/>
            </a:endParaRPr>
          </a:p>
        </p:txBody>
      </p:sp>
      <p:sp>
        <p:nvSpPr>
          <p:cNvPr id="8" name="Freeform 7"/>
          <p:cNvSpPr>
            <a:spLocks/>
          </p:cNvSpPr>
          <p:nvPr/>
        </p:nvSpPr>
        <p:spPr bwMode="auto">
          <a:xfrm flipV="1">
            <a:off x="4381500" y="6219826"/>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91438" tIns="45719" rIns="91438" bIns="45719"/>
          <a:lstStyle/>
          <a:p>
            <a:pPr>
              <a:defRPr/>
            </a:pPr>
            <a:endParaRPr lang="en-US">
              <a:solidFill>
                <a:prstClr val="black"/>
              </a:solidFill>
              <a:cs typeface="Arial" pitchFamily="34" charset="0"/>
            </a:endParaRPr>
          </a:p>
        </p:txBody>
      </p:sp>
      <p:sp>
        <p:nvSpPr>
          <p:cNvPr id="2" name="Title 1"/>
          <p:cNvSpPr>
            <a:spLocks noGrp="1"/>
          </p:cNvSpPr>
          <p:nvPr>
            <p:ph type="title"/>
          </p:nvPr>
        </p:nvSpPr>
        <p:spPr>
          <a:xfrm>
            <a:off x="609600" y="1176997"/>
            <a:ext cx="2212848" cy="1582621"/>
          </a:xfrm>
        </p:spPr>
        <p:txBody>
          <a:bodyPr lIns="45719" rIns="45719" bIns="45719"/>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7" rIns="45719"/>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0822391E-7386-4F14-8222-D284440D81D7}" type="datetime1">
              <a:rPr lang="en-US" smtClean="0">
                <a:solidFill>
                  <a:srgbClr val="04617B">
                    <a:shade val="90000"/>
                  </a:srgbClr>
                </a:solidFill>
              </a:rPr>
              <a:t>12/21/2022</a:t>
            </a:fld>
            <a:endParaRPr lang="en-US">
              <a:solidFill>
                <a:srgbClr val="04617B">
                  <a:shade val="90000"/>
                </a:srgbClr>
              </a:solidFill>
            </a:endParaRPr>
          </a:p>
        </p:txBody>
      </p:sp>
      <p:sp>
        <p:nvSpPr>
          <p:cNvPr id="10" name="Footer Placeholder 5"/>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11" name="Slide Number Placeholder 6"/>
          <p:cNvSpPr>
            <a:spLocks noGrp="1"/>
          </p:cNvSpPr>
          <p:nvPr>
            <p:ph type="sldNum" sz="quarter" idx="12"/>
          </p:nvPr>
        </p:nvSpPr>
        <p:spPr>
          <a:xfrm>
            <a:off x="8077200" y="6356351"/>
            <a:ext cx="609600" cy="365125"/>
          </a:xfrm>
        </p:spPr>
        <p:txBody>
          <a:bodyPr/>
          <a:lstStyle>
            <a:lvl1pPr>
              <a:defRPr/>
            </a:lvl1pPr>
          </a:lstStyle>
          <a:p>
            <a:pPr>
              <a:defRPr/>
            </a:pPr>
            <a:fld id="{ED20D021-10CB-489C-B1FB-7B69A5FA73D9}"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4014231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35510B2D-E8C9-4670-9322-8314F410113C}" type="datetime1">
              <a:rPr lang="en-US" smtClean="0">
                <a:solidFill>
                  <a:srgbClr val="04617B">
                    <a:shade val="90000"/>
                  </a:srgbClr>
                </a:solidFill>
              </a:rPr>
              <a:t>12/21/2022</a:t>
            </a:fld>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ABE0164A-6AA8-4363-BE23-E14DDD9B9AB7}"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5598408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F482E8AB-FB97-44FB-9D2B-2F94317D1B92}" type="datetime1">
              <a:rPr lang="en-US" smtClean="0">
                <a:solidFill>
                  <a:srgbClr val="04617B">
                    <a:shade val="90000"/>
                  </a:srgbClr>
                </a:solidFill>
              </a:rPr>
              <a:t>12/21/2022</a:t>
            </a:fld>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FC9D1C8F-4C1D-4558-9019-B6D0D03EB077}"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25946574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812728" y="1151931"/>
            <a:ext cx="5518547"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1812728" y="3536157"/>
            <a:ext cx="5518547" cy="794743"/>
          </a:xfrm>
          <a:prstGeom prst="rect">
            <a:avLst/>
          </a:prstGeom>
        </p:spPr>
        <p:txBody>
          <a:bodyPr anchor="t"/>
          <a:lstStyle>
            <a:lvl1pPr marL="0" indent="0" algn="ctr">
              <a:spcBef>
                <a:spcPts val="0"/>
              </a:spcBef>
              <a:buClrTx/>
              <a:buSzTx/>
              <a:buNone/>
              <a:defRPr sz="2200"/>
            </a:lvl1pPr>
            <a:lvl2pPr marL="0" indent="0" algn="ctr">
              <a:spcBef>
                <a:spcPts val="0"/>
              </a:spcBef>
              <a:buClrTx/>
              <a:buSzTx/>
              <a:buNone/>
              <a:defRPr sz="2200"/>
            </a:lvl2pPr>
            <a:lvl3pPr marL="0" indent="0" algn="ctr">
              <a:spcBef>
                <a:spcPts val="0"/>
              </a:spcBef>
              <a:buClrTx/>
              <a:buSzTx/>
              <a:buNone/>
              <a:defRPr sz="2200"/>
            </a:lvl3pPr>
            <a:lvl4pPr marL="0" indent="0" algn="ctr">
              <a:spcBef>
                <a:spcPts val="0"/>
              </a:spcBef>
              <a:buClrTx/>
              <a:buSzTx/>
              <a:buNone/>
              <a:defRPr sz="2200"/>
            </a:lvl4pPr>
            <a:lvl5pPr marL="0" indent="0" algn="ctr">
              <a:spcBef>
                <a:spcPts val="0"/>
              </a:spcBef>
              <a:buClrTx/>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0885248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1996902" y="473273"/>
            <a:ext cx="5145829" cy="4152306"/>
          </a:xfrm>
          <a:prstGeom prst="rect">
            <a:avLst/>
          </a:prstGeom>
        </p:spPr>
        <p:txBody>
          <a:bodyPr lIns="38403" tIns="19202" rIns="38403" bIns="19202" anchor="t">
            <a:noAutofit/>
          </a:bodyPr>
          <a:lstStyle/>
          <a:p>
            <a:endParaRPr/>
          </a:p>
        </p:txBody>
      </p:sp>
      <p:sp>
        <p:nvSpPr>
          <p:cNvPr id="21" name="Title Text"/>
          <p:cNvSpPr txBox="1">
            <a:spLocks noGrp="1"/>
          </p:cNvSpPr>
          <p:nvPr>
            <p:ph type="title"/>
          </p:nvPr>
        </p:nvSpPr>
        <p:spPr>
          <a:xfrm>
            <a:off x="1812728" y="4723805"/>
            <a:ext cx="5518547" cy="1000126"/>
          </a:xfrm>
          <a:prstGeom prst="rect">
            <a:avLst/>
          </a:prstGeom>
        </p:spPr>
        <p:txBody>
          <a:bodyPr/>
          <a:lstStyle/>
          <a:p>
            <a:r>
              <a:t>Title Text</a:t>
            </a:r>
          </a:p>
        </p:txBody>
      </p:sp>
      <p:sp>
        <p:nvSpPr>
          <p:cNvPr id="22" name="Body Level One…"/>
          <p:cNvSpPr txBox="1">
            <a:spLocks noGrp="1"/>
          </p:cNvSpPr>
          <p:nvPr>
            <p:ph type="body" sz="quarter" idx="1"/>
          </p:nvPr>
        </p:nvSpPr>
        <p:spPr>
          <a:xfrm>
            <a:off x="1812728" y="5732860"/>
            <a:ext cx="5518547" cy="794743"/>
          </a:xfrm>
          <a:prstGeom prst="rect">
            <a:avLst/>
          </a:prstGeom>
        </p:spPr>
        <p:txBody>
          <a:bodyPr anchor="t"/>
          <a:lstStyle>
            <a:lvl1pPr marL="0" indent="0" algn="ctr">
              <a:spcBef>
                <a:spcPts val="0"/>
              </a:spcBef>
              <a:buClrTx/>
              <a:buSzTx/>
              <a:buNone/>
              <a:defRPr sz="2200"/>
            </a:lvl1pPr>
            <a:lvl2pPr marL="0" indent="0" algn="ctr">
              <a:spcBef>
                <a:spcPts val="0"/>
              </a:spcBef>
              <a:buClrTx/>
              <a:buSzTx/>
              <a:buNone/>
              <a:defRPr sz="2200"/>
            </a:lvl2pPr>
            <a:lvl3pPr marL="0" indent="0" algn="ctr">
              <a:spcBef>
                <a:spcPts val="0"/>
              </a:spcBef>
              <a:buClrTx/>
              <a:buSzTx/>
              <a:buNone/>
              <a:defRPr sz="2200"/>
            </a:lvl3pPr>
            <a:lvl4pPr marL="0" indent="0" algn="ctr">
              <a:spcBef>
                <a:spcPts val="0"/>
              </a:spcBef>
              <a:buClrTx/>
              <a:buSzTx/>
              <a:buNone/>
              <a:defRPr sz="2200"/>
            </a:lvl4pPr>
            <a:lvl5pPr marL="0" indent="0" algn="ctr">
              <a:spcBef>
                <a:spcPts val="0"/>
              </a:spcBef>
              <a:buClrTx/>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1487321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812728" y="2268142"/>
            <a:ext cx="5518547"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9690378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4685854" y="449241"/>
            <a:ext cx="2812852" cy="5777508"/>
          </a:xfrm>
          <a:prstGeom prst="rect">
            <a:avLst/>
          </a:prstGeom>
        </p:spPr>
        <p:txBody>
          <a:bodyPr lIns="38403" tIns="19202" rIns="38403" bIns="19202" anchor="t">
            <a:noAutofit/>
          </a:bodyPr>
          <a:lstStyle/>
          <a:p>
            <a:endParaRPr/>
          </a:p>
        </p:txBody>
      </p:sp>
      <p:sp>
        <p:nvSpPr>
          <p:cNvPr id="39" name="Title Text"/>
          <p:cNvSpPr txBox="1">
            <a:spLocks noGrp="1"/>
          </p:cNvSpPr>
          <p:nvPr>
            <p:ph type="title"/>
          </p:nvPr>
        </p:nvSpPr>
        <p:spPr>
          <a:xfrm>
            <a:off x="1645295" y="446484"/>
            <a:ext cx="2812852" cy="2803923"/>
          </a:xfrm>
          <a:prstGeom prst="rect">
            <a:avLst/>
          </a:prstGeom>
        </p:spPr>
        <p:txBody>
          <a:bodyPr anchor="b"/>
          <a:lstStyle>
            <a:lvl1pPr>
              <a:defRPr sz="3500"/>
            </a:lvl1pPr>
          </a:lstStyle>
          <a:p>
            <a:r>
              <a:t>Title Text</a:t>
            </a:r>
          </a:p>
        </p:txBody>
      </p:sp>
      <p:sp>
        <p:nvSpPr>
          <p:cNvPr id="40" name="Body Level One…"/>
          <p:cNvSpPr txBox="1">
            <a:spLocks noGrp="1"/>
          </p:cNvSpPr>
          <p:nvPr>
            <p:ph type="body" sz="quarter" idx="1"/>
          </p:nvPr>
        </p:nvSpPr>
        <p:spPr>
          <a:xfrm>
            <a:off x="1645295" y="3321844"/>
            <a:ext cx="2812852" cy="2893219"/>
          </a:xfrm>
          <a:prstGeom prst="rect">
            <a:avLst/>
          </a:prstGeom>
        </p:spPr>
        <p:txBody>
          <a:bodyPr anchor="t"/>
          <a:lstStyle>
            <a:lvl1pPr marL="0" indent="0" algn="ctr">
              <a:spcBef>
                <a:spcPts val="0"/>
              </a:spcBef>
              <a:buClrTx/>
              <a:buSzTx/>
              <a:buNone/>
              <a:defRPr sz="2200"/>
            </a:lvl1pPr>
            <a:lvl2pPr marL="0" indent="0" algn="ctr">
              <a:spcBef>
                <a:spcPts val="0"/>
              </a:spcBef>
              <a:buClrTx/>
              <a:buSzTx/>
              <a:buNone/>
              <a:defRPr sz="2200"/>
            </a:lvl2pPr>
            <a:lvl3pPr marL="0" indent="0" algn="ctr">
              <a:spcBef>
                <a:spcPts val="0"/>
              </a:spcBef>
              <a:buClrTx/>
              <a:buSzTx/>
              <a:buNone/>
              <a:defRPr sz="2200"/>
            </a:lvl3pPr>
            <a:lvl4pPr marL="0" indent="0" algn="ctr">
              <a:spcBef>
                <a:spcPts val="0"/>
              </a:spcBef>
              <a:buClrTx/>
              <a:buSzTx/>
              <a:buNone/>
              <a:defRPr sz="2200"/>
            </a:lvl4pPr>
            <a:lvl5pPr marL="0" indent="0" algn="ctr">
              <a:spcBef>
                <a:spcPts val="0"/>
              </a:spcBef>
              <a:buClrTx/>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5881007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7734274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317927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90" indent="0">
              <a:buNone/>
              <a:defRPr sz="1800">
                <a:solidFill>
                  <a:schemeClr val="tx1">
                    <a:tint val="75000"/>
                  </a:schemeClr>
                </a:solidFill>
              </a:defRPr>
            </a:lvl2pPr>
            <a:lvl3pPr marL="914380" indent="0">
              <a:buNone/>
              <a:defRPr sz="1600">
                <a:solidFill>
                  <a:schemeClr val="tx1">
                    <a:tint val="75000"/>
                  </a:schemeClr>
                </a:solidFill>
              </a:defRPr>
            </a:lvl3pPr>
            <a:lvl4pPr marL="1371570" indent="0">
              <a:buNone/>
              <a:defRPr sz="1400">
                <a:solidFill>
                  <a:schemeClr val="tx1">
                    <a:tint val="75000"/>
                  </a:schemeClr>
                </a:solidFill>
              </a:defRPr>
            </a:lvl4pPr>
            <a:lvl5pPr marL="1828760" indent="0">
              <a:buNone/>
              <a:defRPr sz="1400">
                <a:solidFill>
                  <a:schemeClr val="tx1">
                    <a:tint val="75000"/>
                  </a:schemeClr>
                </a:solidFill>
              </a:defRPr>
            </a:lvl5pPr>
            <a:lvl6pPr marL="2285950" indent="0">
              <a:buNone/>
              <a:defRPr sz="1400">
                <a:solidFill>
                  <a:schemeClr val="tx1">
                    <a:tint val="75000"/>
                  </a:schemeClr>
                </a:solidFill>
              </a:defRPr>
            </a:lvl6pPr>
            <a:lvl7pPr marL="2743140" indent="0">
              <a:buNone/>
              <a:defRPr sz="1400">
                <a:solidFill>
                  <a:schemeClr val="tx1">
                    <a:tint val="75000"/>
                  </a:schemeClr>
                </a:solidFill>
              </a:defRPr>
            </a:lvl7pPr>
            <a:lvl8pPr marL="3200329" indent="0">
              <a:buNone/>
              <a:defRPr sz="1400">
                <a:solidFill>
                  <a:schemeClr val="tx1">
                    <a:tint val="75000"/>
                  </a:schemeClr>
                </a:solidFill>
              </a:defRPr>
            </a:lvl8pPr>
            <a:lvl9pPr marL="365752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025738-16FD-4C85-8377-AE2091E802EC}" type="datetime1">
              <a:rPr lang="en-US" smtClean="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8D2A2F-1483-4FFB-A5F9-1FBCA2AA8F7E}" type="slidenum">
              <a:rPr lang="en-US" smtClean="0"/>
              <a:t>‹#›</a:t>
            </a:fld>
            <a:endParaRPr lang="en-US"/>
          </a:p>
        </p:txBody>
      </p:sp>
    </p:spTree>
    <p:extLst>
      <p:ext uri="{BB962C8B-B14F-4D97-AF65-F5344CB8AC3E}">
        <p14:creationId xmlns:p14="http://schemas.microsoft.com/office/powerpoint/2010/main" val="33627383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quarter" idx="13"/>
          </p:nvPr>
        </p:nvSpPr>
        <p:spPr>
          <a:xfrm>
            <a:off x="4685853" y="1821656"/>
            <a:ext cx="2812852" cy="4420196"/>
          </a:xfrm>
          <a:prstGeom prst="rect">
            <a:avLst/>
          </a:prstGeom>
        </p:spPr>
        <p:txBody>
          <a:bodyPr lIns="38403" tIns="19202" rIns="38403" bIns="19202"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quarter" idx="1"/>
          </p:nvPr>
        </p:nvSpPr>
        <p:spPr>
          <a:xfrm>
            <a:off x="1645295" y="1821656"/>
            <a:ext cx="2812852" cy="4420196"/>
          </a:xfrm>
          <a:prstGeom prst="rect">
            <a:avLst/>
          </a:prstGeom>
        </p:spPr>
        <p:txBody>
          <a:bodyPr/>
          <a:lstStyle>
            <a:lvl1pPr marL="195449" indent="-195449">
              <a:spcBef>
                <a:spcPts val="1890"/>
              </a:spcBef>
              <a:buClrTx/>
              <a:defRPr sz="1600"/>
            </a:lvl1pPr>
            <a:lvl2pPr marL="339464" indent="-195449">
              <a:spcBef>
                <a:spcPts val="1890"/>
              </a:spcBef>
              <a:buClrTx/>
              <a:defRPr sz="1600"/>
            </a:lvl2pPr>
            <a:lvl3pPr marL="483478" indent="-195449">
              <a:spcBef>
                <a:spcPts val="1890"/>
              </a:spcBef>
              <a:buClrTx/>
              <a:defRPr sz="1600"/>
            </a:lvl3pPr>
            <a:lvl4pPr marL="627493" indent="-195449">
              <a:spcBef>
                <a:spcPts val="1890"/>
              </a:spcBef>
              <a:buClrTx/>
              <a:defRPr sz="1600"/>
            </a:lvl4pPr>
            <a:lvl5pPr marL="771508" indent="-195449">
              <a:spcBef>
                <a:spcPts val="1890"/>
              </a:spcBef>
              <a:buClrTx/>
              <a:defRPr sz="16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0051276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45295" y="892969"/>
            <a:ext cx="5853410" cy="5072063"/>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4436871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4692551" y="3491507"/>
            <a:ext cx="2812852" cy="2741415"/>
          </a:xfrm>
          <a:prstGeom prst="rect">
            <a:avLst/>
          </a:prstGeom>
        </p:spPr>
        <p:txBody>
          <a:bodyPr lIns="38403" tIns="19202" rIns="38403" bIns="19202" anchor="t">
            <a:noAutofit/>
          </a:bodyPr>
          <a:lstStyle/>
          <a:p>
            <a:endParaRPr/>
          </a:p>
        </p:txBody>
      </p:sp>
      <p:sp>
        <p:nvSpPr>
          <p:cNvPr id="84" name="Image"/>
          <p:cNvSpPr>
            <a:spLocks noGrp="1"/>
          </p:cNvSpPr>
          <p:nvPr>
            <p:ph type="pic" sz="quarter" idx="14"/>
          </p:nvPr>
        </p:nvSpPr>
        <p:spPr>
          <a:xfrm>
            <a:off x="4692551" y="446485"/>
            <a:ext cx="2812852" cy="2741415"/>
          </a:xfrm>
          <a:prstGeom prst="rect">
            <a:avLst/>
          </a:prstGeom>
        </p:spPr>
        <p:txBody>
          <a:bodyPr lIns="38403" tIns="19202" rIns="38403" bIns="19202" anchor="t">
            <a:noAutofit/>
          </a:bodyPr>
          <a:lstStyle/>
          <a:p>
            <a:endParaRPr/>
          </a:p>
        </p:txBody>
      </p:sp>
      <p:sp>
        <p:nvSpPr>
          <p:cNvPr id="85" name="Image"/>
          <p:cNvSpPr>
            <a:spLocks noGrp="1"/>
          </p:cNvSpPr>
          <p:nvPr>
            <p:ph type="pic" sz="half" idx="15"/>
          </p:nvPr>
        </p:nvSpPr>
        <p:spPr>
          <a:xfrm>
            <a:off x="1645295" y="446484"/>
            <a:ext cx="2812852" cy="5786438"/>
          </a:xfrm>
          <a:prstGeom prst="rect">
            <a:avLst/>
          </a:prstGeom>
        </p:spPr>
        <p:txBody>
          <a:bodyPr lIns="38403" tIns="19202" rIns="38403" bIns="19202"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20109577"/>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812728" y="4473774"/>
            <a:ext cx="5518547" cy="260649"/>
          </a:xfrm>
          <a:prstGeom prst="rect">
            <a:avLst/>
          </a:prstGeom>
        </p:spPr>
        <p:txBody>
          <a:bodyPr anchor="t">
            <a:spAutoFit/>
          </a:bodyPr>
          <a:lstStyle>
            <a:lvl1pPr marL="0" indent="0" algn="ctr">
              <a:spcBef>
                <a:spcPts val="0"/>
              </a:spcBef>
              <a:buClrTx/>
              <a:buSzTx/>
              <a:buNone/>
              <a:defRPr sz="1300" i="1"/>
            </a:lvl1pPr>
          </a:lstStyle>
          <a:p>
            <a:r>
              <a:t>–Johnny Appleseed</a:t>
            </a:r>
          </a:p>
        </p:txBody>
      </p:sp>
      <p:sp>
        <p:nvSpPr>
          <p:cNvPr id="94" name="“Type a quote here.”"/>
          <p:cNvSpPr txBox="1">
            <a:spLocks noGrp="1"/>
          </p:cNvSpPr>
          <p:nvPr>
            <p:ph type="body" sz="quarter" idx="14"/>
          </p:nvPr>
        </p:nvSpPr>
        <p:spPr>
          <a:xfrm>
            <a:off x="1812728" y="3067368"/>
            <a:ext cx="5518547" cy="352982"/>
          </a:xfrm>
          <a:prstGeom prst="rect">
            <a:avLst/>
          </a:prstGeom>
        </p:spPr>
        <p:txBody>
          <a:bodyPr>
            <a:spAutoFit/>
          </a:bodyPr>
          <a:lstStyle>
            <a:lvl1pPr marL="0" indent="0" algn="ctr">
              <a:spcBef>
                <a:spcPts val="0"/>
              </a:spcBef>
              <a:buClrTx/>
              <a:buSzTx/>
              <a:buNone/>
              <a:defRPr sz="19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9731491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1143000" y="0"/>
            <a:ext cx="6858000" cy="6858000"/>
          </a:xfrm>
          <a:prstGeom prst="rect">
            <a:avLst/>
          </a:prstGeom>
        </p:spPr>
        <p:txBody>
          <a:bodyPr lIns="38403" tIns="19202" rIns="38403" bIns="19202"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9419874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9937187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812728" y="1151931"/>
            <a:ext cx="5518547"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1812728" y="3536157"/>
            <a:ext cx="5518547" cy="794743"/>
          </a:xfrm>
          <a:prstGeom prst="rect">
            <a:avLst/>
          </a:prstGeom>
        </p:spPr>
        <p:txBody>
          <a:bodyPr anchor="t"/>
          <a:lstStyle>
            <a:lvl1pPr marL="0" indent="0" algn="ctr">
              <a:spcBef>
                <a:spcPts val="0"/>
              </a:spcBef>
              <a:buClrTx/>
              <a:buSzTx/>
              <a:buNone/>
              <a:defRPr sz="2200"/>
            </a:lvl1pPr>
            <a:lvl2pPr marL="0" indent="0" algn="ctr">
              <a:spcBef>
                <a:spcPts val="0"/>
              </a:spcBef>
              <a:buClrTx/>
              <a:buSzTx/>
              <a:buNone/>
              <a:defRPr sz="2200"/>
            </a:lvl2pPr>
            <a:lvl3pPr marL="0" indent="0" algn="ctr">
              <a:spcBef>
                <a:spcPts val="0"/>
              </a:spcBef>
              <a:buClrTx/>
              <a:buSzTx/>
              <a:buNone/>
              <a:defRPr sz="2200"/>
            </a:lvl3pPr>
            <a:lvl4pPr marL="0" indent="0" algn="ctr">
              <a:spcBef>
                <a:spcPts val="0"/>
              </a:spcBef>
              <a:buClrTx/>
              <a:buSzTx/>
              <a:buNone/>
              <a:defRPr sz="2200"/>
            </a:lvl4pPr>
            <a:lvl5pPr marL="0" indent="0" algn="ctr">
              <a:spcBef>
                <a:spcPts val="0"/>
              </a:spcBef>
              <a:buClrTx/>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92222427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1996902" y="473273"/>
            <a:ext cx="5145829" cy="4152306"/>
          </a:xfrm>
          <a:prstGeom prst="rect">
            <a:avLst/>
          </a:prstGeom>
        </p:spPr>
        <p:txBody>
          <a:bodyPr lIns="38403" tIns="19202" rIns="38403" bIns="19202" anchor="t">
            <a:noAutofit/>
          </a:bodyPr>
          <a:lstStyle/>
          <a:p>
            <a:endParaRPr/>
          </a:p>
        </p:txBody>
      </p:sp>
      <p:sp>
        <p:nvSpPr>
          <p:cNvPr id="21" name="Title Text"/>
          <p:cNvSpPr txBox="1">
            <a:spLocks noGrp="1"/>
          </p:cNvSpPr>
          <p:nvPr>
            <p:ph type="title"/>
          </p:nvPr>
        </p:nvSpPr>
        <p:spPr>
          <a:xfrm>
            <a:off x="1812728" y="4723805"/>
            <a:ext cx="5518547" cy="1000126"/>
          </a:xfrm>
          <a:prstGeom prst="rect">
            <a:avLst/>
          </a:prstGeom>
        </p:spPr>
        <p:txBody>
          <a:bodyPr/>
          <a:lstStyle/>
          <a:p>
            <a:r>
              <a:t>Title Text</a:t>
            </a:r>
          </a:p>
        </p:txBody>
      </p:sp>
      <p:sp>
        <p:nvSpPr>
          <p:cNvPr id="22" name="Body Level One…"/>
          <p:cNvSpPr txBox="1">
            <a:spLocks noGrp="1"/>
          </p:cNvSpPr>
          <p:nvPr>
            <p:ph type="body" sz="quarter" idx="1"/>
          </p:nvPr>
        </p:nvSpPr>
        <p:spPr>
          <a:xfrm>
            <a:off x="1812728" y="5732860"/>
            <a:ext cx="5518547" cy="794743"/>
          </a:xfrm>
          <a:prstGeom prst="rect">
            <a:avLst/>
          </a:prstGeom>
        </p:spPr>
        <p:txBody>
          <a:bodyPr anchor="t"/>
          <a:lstStyle>
            <a:lvl1pPr marL="0" indent="0" algn="ctr">
              <a:spcBef>
                <a:spcPts val="0"/>
              </a:spcBef>
              <a:buClrTx/>
              <a:buSzTx/>
              <a:buNone/>
              <a:defRPr sz="2200"/>
            </a:lvl1pPr>
            <a:lvl2pPr marL="0" indent="0" algn="ctr">
              <a:spcBef>
                <a:spcPts val="0"/>
              </a:spcBef>
              <a:buClrTx/>
              <a:buSzTx/>
              <a:buNone/>
              <a:defRPr sz="2200"/>
            </a:lvl2pPr>
            <a:lvl3pPr marL="0" indent="0" algn="ctr">
              <a:spcBef>
                <a:spcPts val="0"/>
              </a:spcBef>
              <a:buClrTx/>
              <a:buSzTx/>
              <a:buNone/>
              <a:defRPr sz="2200"/>
            </a:lvl3pPr>
            <a:lvl4pPr marL="0" indent="0" algn="ctr">
              <a:spcBef>
                <a:spcPts val="0"/>
              </a:spcBef>
              <a:buClrTx/>
              <a:buSzTx/>
              <a:buNone/>
              <a:defRPr sz="2200"/>
            </a:lvl4pPr>
            <a:lvl5pPr marL="0" indent="0" algn="ctr">
              <a:spcBef>
                <a:spcPts val="0"/>
              </a:spcBef>
              <a:buClrTx/>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1976811839"/>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812728" y="2268142"/>
            <a:ext cx="5518547"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57630498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4685854" y="449241"/>
            <a:ext cx="2812852" cy="5777508"/>
          </a:xfrm>
          <a:prstGeom prst="rect">
            <a:avLst/>
          </a:prstGeom>
        </p:spPr>
        <p:txBody>
          <a:bodyPr lIns="38403" tIns="19202" rIns="38403" bIns="19202" anchor="t">
            <a:noAutofit/>
          </a:bodyPr>
          <a:lstStyle/>
          <a:p>
            <a:endParaRPr/>
          </a:p>
        </p:txBody>
      </p:sp>
      <p:sp>
        <p:nvSpPr>
          <p:cNvPr id="39" name="Title Text"/>
          <p:cNvSpPr txBox="1">
            <a:spLocks noGrp="1"/>
          </p:cNvSpPr>
          <p:nvPr>
            <p:ph type="title"/>
          </p:nvPr>
        </p:nvSpPr>
        <p:spPr>
          <a:xfrm>
            <a:off x="1645295" y="446484"/>
            <a:ext cx="2812852" cy="2803923"/>
          </a:xfrm>
          <a:prstGeom prst="rect">
            <a:avLst/>
          </a:prstGeom>
        </p:spPr>
        <p:txBody>
          <a:bodyPr anchor="b"/>
          <a:lstStyle>
            <a:lvl1pPr>
              <a:defRPr sz="3500"/>
            </a:lvl1pPr>
          </a:lstStyle>
          <a:p>
            <a:r>
              <a:t>Title Text</a:t>
            </a:r>
          </a:p>
        </p:txBody>
      </p:sp>
      <p:sp>
        <p:nvSpPr>
          <p:cNvPr id="40" name="Body Level One…"/>
          <p:cNvSpPr txBox="1">
            <a:spLocks noGrp="1"/>
          </p:cNvSpPr>
          <p:nvPr>
            <p:ph type="body" sz="quarter" idx="1"/>
          </p:nvPr>
        </p:nvSpPr>
        <p:spPr>
          <a:xfrm>
            <a:off x="1645295" y="3321844"/>
            <a:ext cx="2812852" cy="2893219"/>
          </a:xfrm>
          <a:prstGeom prst="rect">
            <a:avLst/>
          </a:prstGeom>
        </p:spPr>
        <p:txBody>
          <a:bodyPr anchor="t"/>
          <a:lstStyle>
            <a:lvl1pPr marL="0" indent="0" algn="ctr">
              <a:spcBef>
                <a:spcPts val="0"/>
              </a:spcBef>
              <a:buClrTx/>
              <a:buSzTx/>
              <a:buNone/>
              <a:defRPr sz="2200"/>
            </a:lvl1pPr>
            <a:lvl2pPr marL="0" indent="0" algn="ctr">
              <a:spcBef>
                <a:spcPts val="0"/>
              </a:spcBef>
              <a:buClrTx/>
              <a:buSzTx/>
              <a:buNone/>
              <a:defRPr sz="2200"/>
            </a:lvl2pPr>
            <a:lvl3pPr marL="0" indent="0" algn="ctr">
              <a:spcBef>
                <a:spcPts val="0"/>
              </a:spcBef>
              <a:buClrTx/>
              <a:buSzTx/>
              <a:buNone/>
              <a:defRPr sz="2200"/>
            </a:lvl3pPr>
            <a:lvl4pPr marL="0" indent="0" algn="ctr">
              <a:spcBef>
                <a:spcPts val="0"/>
              </a:spcBef>
              <a:buClrTx/>
              <a:buSzTx/>
              <a:buNone/>
              <a:defRPr sz="2200"/>
            </a:lvl4pPr>
            <a:lvl5pPr marL="0" indent="0" algn="ctr">
              <a:spcBef>
                <a:spcPts val="0"/>
              </a:spcBef>
              <a:buClrTx/>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145716987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04363F-9739-4E59-8EEE-D87CA93C2359}" type="datetime1">
              <a:rPr lang="en-US" smtClean="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8D2A2F-1483-4FFB-A5F9-1FBCA2AA8F7E}" type="slidenum">
              <a:rPr lang="en-US" smtClean="0"/>
              <a:t>‹#›</a:t>
            </a:fld>
            <a:endParaRPr lang="en-US"/>
          </a:p>
        </p:txBody>
      </p:sp>
    </p:spTree>
    <p:extLst>
      <p:ext uri="{BB962C8B-B14F-4D97-AF65-F5344CB8AC3E}">
        <p14:creationId xmlns:p14="http://schemas.microsoft.com/office/powerpoint/2010/main" val="38538430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419675654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3883269334"/>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quarter" idx="13"/>
          </p:nvPr>
        </p:nvSpPr>
        <p:spPr>
          <a:xfrm>
            <a:off x="4685853" y="1821656"/>
            <a:ext cx="2812852" cy="4420196"/>
          </a:xfrm>
          <a:prstGeom prst="rect">
            <a:avLst/>
          </a:prstGeom>
        </p:spPr>
        <p:txBody>
          <a:bodyPr lIns="38403" tIns="19202" rIns="38403" bIns="19202"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quarter" idx="1"/>
          </p:nvPr>
        </p:nvSpPr>
        <p:spPr>
          <a:xfrm>
            <a:off x="1645295" y="1821656"/>
            <a:ext cx="2812852" cy="4420196"/>
          </a:xfrm>
          <a:prstGeom prst="rect">
            <a:avLst/>
          </a:prstGeom>
        </p:spPr>
        <p:txBody>
          <a:bodyPr/>
          <a:lstStyle>
            <a:lvl1pPr marL="195449" indent="-195449">
              <a:spcBef>
                <a:spcPts val="1890"/>
              </a:spcBef>
              <a:buClrTx/>
              <a:defRPr sz="1600"/>
            </a:lvl1pPr>
            <a:lvl2pPr marL="339464" indent="-195449">
              <a:spcBef>
                <a:spcPts val="1890"/>
              </a:spcBef>
              <a:buClrTx/>
              <a:defRPr sz="1600"/>
            </a:lvl2pPr>
            <a:lvl3pPr marL="483478" indent="-195449">
              <a:spcBef>
                <a:spcPts val="1890"/>
              </a:spcBef>
              <a:buClrTx/>
              <a:defRPr sz="1600"/>
            </a:lvl3pPr>
            <a:lvl4pPr marL="627493" indent="-195449">
              <a:spcBef>
                <a:spcPts val="1890"/>
              </a:spcBef>
              <a:buClrTx/>
              <a:defRPr sz="1600"/>
            </a:lvl4pPr>
            <a:lvl5pPr marL="771508" indent="-195449">
              <a:spcBef>
                <a:spcPts val="1890"/>
              </a:spcBef>
              <a:buClrTx/>
              <a:defRPr sz="16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44931701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45295" y="892969"/>
            <a:ext cx="5853410" cy="5072063"/>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408827247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4692551" y="3491507"/>
            <a:ext cx="2812852" cy="2741415"/>
          </a:xfrm>
          <a:prstGeom prst="rect">
            <a:avLst/>
          </a:prstGeom>
        </p:spPr>
        <p:txBody>
          <a:bodyPr lIns="38403" tIns="19202" rIns="38403" bIns="19202" anchor="t">
            <a:noAutofit/>
          </a:bodyPr>
          <a:lstStyle/>
          <a:p>
            <a:endParaRPr/>
          </a:p>
        </p:txBody>
      </p:sp>
      <p:sp>
        <p:nvSpPr>
          <p:cNvPr id="84" name="Image"/>
          <p:cNvSpPr>
            <a:spLocks noGrp="1"/>
          </p:cNvSpPr>
          <p:nvPr>
            <p:ph type="pic" sz="quarter" idx="14"/>
          </p:nvPr>
        </p:nvSpPr>
        <p:spPr>
          <a:xfrm>
            <a:off x="4692551" y="446485"/>
            <a:ext cx="2812852" cy="2741415"/>
          </a:xfrm>
          <a:prstGeom prst="rect">
            <a:avLst/>
          </a:prstGeom>
        </p:spPr>
        <p:txBody>
          <a:bodyPr lIns="38403" tIns="19202" rIns="38403" bIns="19202" anchor="t">
            <a:noAutofit/>
          </a:bodyPr>
          <a:lstStyle/>
          <a:p>
            <a:endParaRPr/>
          </a:p>
        </p:txBody>
      </p:sp>
      <p:sp>
        <p:nvSpPr>
          <p:cNvPr id="85" name="Image"/>
          <p:cNvSpPr>
            <a:spLocks noGrp="1"/>
          </p:cNvSpPr>
          <p:nvPr>
            <p:ph type="pic" sz="half" idx="15"/>
          </p:nvPr>
        </p:nvSpPr>
        <p:spPr>
          <a:xfrm>
            <a:off x="1645295" y="446484"/>
            <a:ext cx="2812852" cy="5786438"/>
          </a:xfrm>
          <a:prstGeom prst="rect">
            <a:avLst/>
          </a:prstGeom>
        </p:spPr>
        <p:txBody>
          <a:bodyPr lIns="38403" tIns="19202" rIns="38403" bIns="19202"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129112729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812728" y="4473774"/>
            <a:ext cx="5518547" cy="260649"/>
          </a:xfrm>
          <a:prstGeom prst="rect">
            <a:avLst/>
          </a:prstGeom>
        </p:spPr>
        <p:txBody>
          <a:bodyPr anchor="t">
            <a:spAutoFit/>
          </a:bodyPr>
          <a:lstStyle>
            <a:lvl1pPr marL="0" indent="0" algn="ctr">
              <a:spcBef>
                <a:spcPts val="0"/>
              </a:spcBef>
              <a:buClrTx/>
              <a:buSzTx/>
              <a:buNone/>
              <a:defRPr sz="1300" i="1"/>
            </a:lvl1pPr>
          </a:lstStyle>
          <a:p>
            <a:r>
              <a:t>–Johnny Appleseed</a:t>
            </a:r>
          </a:p>
        </p:txBody>
      </p:sp>
      <p:sp>
        <p:nvSpPr>
          <p:cNvPr id="94" name="“Type a quote here.”"/>
          <p:cNvSpPr txBox="1">
            <a:spLocks noGrp="1"/>
          </p:cNvSpPr>
          <p:nvPr>
            <p:ph type="body" sz="quarter" idx="14"/>
          </p:nvPr>
        </p:nvSpPr>
        <p:spPr>
          <a:xfrm>
            <a:off x="1812728" y="3067368"/>
            <a:ext cx="5518547" cy="352982"/>
          </a:xfrm>
          <a:prstGeom prst="rect">
            <a:avLst/>
          </a:prstGeom>
        </p:spPr>
        <p:txBody>
          <a:bodyPr>
            <a:spAutoFit/>
          </a:bodyPr>
          <a:lstStyle>
            <a:lvl1pPr marL="0" indent="0" algn="ctr">
              <a:spcBef>
                <a:spcPts val="0"/>
              </a:spcBef>
              <a:buClrTx/>
              <a:buSzTx/>
              <a:buNone/>
              <a:defRPr sz="19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3360431002"/>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1143000" y="0"/>
            <a:ext cx="6858000" cy="6858000"/>
          </a:xfrm>
          <a:prstGeom prst="rect">
            <a:avLst/>
          </a:prstGeom>
        </p:spPr>
        <p:txBody>
          <a:bodyPr lIns="38403" tIns="19202" rIns="38403" bIns="19202"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43732130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90" indent="0" algn="ctr">
              <a:buNone/>
              <a:defRPr>
                <a:solidFill>
                  <a:schemeClr val="tx1">
                    <a:tint val="75000"/>
                  </a:schemeClr>
                </a:solidFill>
              </a:defRPr>
            </a:lvl2pPr>
            <a:lvl3pPr marL="914380" indent="0" algn="ctr">
              <a:buNone/>
              <a:defRPr>
                <a:solidFill>
                  <a:schemeClr val="tx1">
                    <a:tint val="75000"/>
                  </a:schemeClr>
                </a:solidFill>
              </a:defRPr>
            </a:lvl3pPr>
            <a:lvl4pPr marL="1371570" indent="0" algn="ctr">
              <a:buNone/>
              <a:defRPr>
                <a:solidFill>
                  <a:schemeClr val="tx1">
                    <a:tint val="75000"/>
                  </a:schemeClr>
                </a:solidFill>
              </a:defRPr>
            </a:lvl4pPr>
            <a:lvl5pPr marL="1828760" indent="0" algn="ctr">
              <a:buNone/>
              <a:defRPr>
                <a:solidFill>
                  <a:schemeClr val="tx1">
                    <a:tint val="75000"/>
                  </a:schemeClr>
                </a:solidFill>
              </a:defRPr>
            </a:lvl5pPr>
            <a:lvl6pPr marL="2285950" indent="0" algn="ctr">
              <a:buNone/>
              <a:defRPr>
                <a:solidFill>
                  <a:schemeClr val="tx1">
                    <a:tint val="75000"/>
                  </a:schemeClr>
                </a:solidFill>
              </a:defRPr>
            </a:lvl6pPr>
            <a:lvl7pPr marL="2743140" indent="0" algn="ctr">
              <a:buNone/>
              <a:defRPr>
                <a:solidFill>
                  <a:schemeClr val="tx1">
                    <a:tint val="75000"/>
                  </a:schemeClr>
                </a:solidFill>
              </a:defRPr>
            </a:lvl7pPr>
            <a:lvl8pPr marL="3200329" indent="0" algn="ctr">
              <a:buNone/>
              <a:defRPr>
                <a:solidFill>
                  <a:schemeClr val="tx1">
                    <a:tint val="75000"/>
                  </a:schemeClr>
                </a:solidFill>
              </a:defRPr>
            </a:lvl8pPr>
            <a:lvl9pPr marL="3657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CE2072-DA09-4DA2-8AF7-29E106DE83BE}"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2362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60C5EE-B161-42B4-9D3E-A75131D8465B}"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5062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90" indent="0">
              <a:buNone/>
              <a:defRPr sz="1800">
                <a:solidFill>
                  <a:schemeClr val="tx1">
                    <a:tint val="75000"/>
                  </a:schemeClr>
                </a:solidFill>
              </a:defRPr>
            </a:lvl2pPr>
            <a:lvl3pPr marL="914380" indent="0">
              <a:buNone/>
              <a:defRPr sz="1600">
                <a:solidFill>
                  <a:schemeClr val="tx1">
                    <a:tint val="75000"/>
                  </a:schemeClr>
                </a:solidFill>
              </a:defRPr>
            </a:lvl3pPr>
            <a:lvl4pPr marL="1371570" indent="0">
              <a:buNone/>
              <a:defRPr sz="1400">
                <a:solidFill>
                  <a:schemeClr val="tx1">
                    <a:tint val="75000"/>
                  </a:schemeClr>
                </a:solidFill>
              </a:defRPr>
            </a:lvl4pPr>
            <a:lvl5pPr marL="1828760" indent="0">
              <a:buNone/>
              <a:defRPr sz="1400">
                <a:solidFill>
                  <a:schemeClr val="tx1">
                    <a:tint val="75000"/>
                  </a:schemeClr>
                </a:solidFill>
              </a:defRPr>
            </a:lvl5pPr>
            <a:lvl6pPr marL="2285950" indent="0">
              <a:buNone/>
              <a:defRPr sz="1400">
                <a:solidFill>
                  <a:schemeClr val="tx1">
                    <a:tint val="75000"/>
                  </a:schemeClr>
                </a:solidFill>
              </a:defRPr>
            </a:lvl6pPr>
            <a:lvl7pPr marL="2743140" indent="0">
              <a:buNone/>
              <a:defRPr sz="1400">
                <a:solidFill>
                  <a:schemeClr val="tx1">
                    <a:tint val="75000"/>
                  </a:schemeClr>
                </a:solidFill>
              </a:defRPr>
            </a:lvl7pPr>
            <a:lvl8pPr marL="3200329" indent="0">
              <a:buNone/>
              <a:defRPr sz="1400">
                <a:solidFill>
                  <a:schemeClr val="tx1">
                    <a:tint val="75000"/>
                  </a:schemeClr>
                </a:solidFill>
              </a:defRPr>
            </a:lvl8pPr>
            <a:lvl9pPr marL="365752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07613-93CF-4D91-81B6-563B56F7BD8F}"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6061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0FBB98-AFCC-4863-A56C-2F3440AB4741}" type="datetime1">
              <a:rPr lang="en-US" smtClean="0"/>
              <a:t>12/21/2022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8D2A2F-1483-4FFB-A5F9-1FBCA2AA8F7E}" type="slidenum">
              <a:rPr lang="en-US" smtClean="0"/>
              <a:t>‹#›</a:t>
            </a:fld>
            <a:endParaRPr lang="en-US"/>
          </a:p>
        </p:txBody>
      </p:sp>
    </p:spTree>
    <p:extLst>
      <p:ext uri="{BB962C8B-B14F-4D97-AF65-F5344CB8AC3E}">
        <p14:creationId xmlns:p14="http://schemas.microsoft.com/office/powerpoint/2010/main" val="18642347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1BEB89-59AB-4993-A206-7B273923E544}"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0342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9085AB-5AC1-43C2-84D8-F2B746E4DA48}" type="datetime1">
              <a:rPr lang="en-US" smtClean="0">
                <a:solidFill>
                  <a:prstClr val="black">
                    <a:tint val="75000"/>
                  </a:prstClr>
                </a:solidFill>
              </a:rPr>
              <a:t>12/21/2022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98574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9735C8-325A-490B-AA8A-B829D837885A}" type="datetime1">
              <a:rPr lang="en-US" smtClean="0">
                <a:solidFill>
                  <a:prstClr val="black">
                    <a:tint val="75000"/>
                  </a:prstClr>
                </a:solidFill>
              </a:rPr>
              <a:t>12/21/2022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1818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0118E-A5B4-4923-979E-79CC3FED81A4}" type="datetime1">
              <a:rPr lang="en-US" smtClean="0">
                <a:solidFill>
                  <a:prstClr val="black">
                    <a:tint val="75000"/>
                  </a:prstClr>
                </a:solidFill>
              </a:rPr>
              <a:t>12/21/2022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85886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E8E5A-84E3-462B-B23D-519ABD441622}"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5181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90" indent="0">
              <a:buNone/>
              <a:defRPr sz="2800"/>
            </a:lvl2pPr>
            <a:lvl3pPr marL="914380" indent="0">
              <a:buNone/>
              <a:defRPr sz="2400"/>
            </a:lvl3pPr>
            <a:lvl4pPr marL="1371570" indent="0">
              <a:buNone/>
              <a:defRPr sz="2000"/>
            </a:lvl4pPr>
            <a:lvl5pPr marL="1828760" indent="0">
              <a:buNone/>
              <a:defRPr sz="2000"/>
            </a:lvl5pPr>
            <a:lvl6pPr marL="2285950" indent="0">
              <a:buNone/>
              <a:defRPr sz="2000"/>
            </a:lvl6pPr>
            <a:lvl7pPr marL="2743140" indent="0">
              <a:buNone/>
              <a:defRPr sz="2000"/>
            </a:lvl7pPr>
            <a:lvl8pPr marL="3200329" indent="0">
              <a:buNone/>
              <a:defRPr sz="2000"/>
            </a:lvl8pPr>
            <a:lvl9pPr marL="365752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13039A-4FC0-4EF1-8DDD-647D54A40F0D}"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00368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1A2A60-9A9F-4BC9-9949-3B7130468EF5}"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1860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1CEBDF-7289-45F8-AE91-2D0C53D70495}"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53612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90" indent="0" algn="ctr">
              <a:buNone/>
              <a:defRPr>
                <a:solidFill>
                  <a:schemeClr val="tx1">
                    <a:tint val="75000"/>
                  </a:schemeClr>
                </a:solidFill>
              </a:defRPr>
            </a:lvl2pPr>
            <a:lvl3pPr marL="914380" indent="0" algn="ctr">
              <a:buNone/>
              <a:defRPr>
                <a:solidFill>
                  <a:schemeClr val="tx1">
                    <a:tint val="75000"/>
                  </a:schemeClr>
                </a:solidFill>
              </a:defRPr>
            </a:lvl3pPr>
            <a:lvl4pPr marL="1371570" indent="0" algn="ctr">
              <a:buNone/>
              <a:defRPr>
                <a:solidFill>
                  <a:schemeClr val="tx1">
                    <a:tint val="75000"/>
                  </a:schemeClr>
                </a:solidFill>
              </a:defRPr>
            </a:lvl4pPr>
            <a:lvl5pPr marL="1828760" indent="0" algn="ctr">
              <a:buNone/>
              <a:defRPr>
                <a:solidFill>
                  <a:schemeClr val="tx1">
                    <a:tint val="75000"/>
                  </a:schemeClr>
                </a:solidFill>
              </a:defRPr>
            </a:lvl5pPr>
            <a:lvl6pPr marL="2285950" indent="0" algn="ctr">
              <a:buNone/>
              <a:defRPr>
                <a:solidFill>
                  <a:schemeClr val="tx1">
                    <a:tint val="75000"/>
                  </a:schemeClr>
                </a:solidFill>
              </a:defRPr>
            </a:lvl6pPr>
            <a:lvl7pPr marL="2743140" indent="0" algn="ctr">
              <a:buNone/>
              <a:defRPr>
                <a:solidFill>
                  <a:schemeClr val="tx1">
                    <a:tint val="75000"/>
                  </a:schemeClr>
                </a:solidFill>
              </a:defRPr>
            </a:lvl7pPr>
            <a:lvl8pPr marL="3200329" indent="0" algn="ctr">
              <a:buNone/>
              <a:defRPr>
                <a:solidFill>
                  <a:schemeClr val="tx1">
                    <a:tint val="75000"/>
                  </a:schemeClr>
                </a:solidFill>
              </a:defRPr>
            </a:lvl8pPr>
            <a:lvl9pPr marL="3657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8C6D65-2026-4DAE-B14D-9ED8ADAD1EFF}"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2362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23267D-45C3-4C0C-8AFF-3DA8B4E7156D}"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506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1CE8B9-8E62-47F3-901F-FD01284FE47C}" type="datetime1">
              <a:rPr lang="en-US" smtClean="0"/>
              <a:t>12/21/2022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a:t>
            </a:fld>
            <a:endParaRPr lang="en-US"/>
          </a:p>
        </p:txBody>
      </p:sp>
    </p:spTree>
    <p:extLst>
      <p:ext uri="{BB962C8B-B14F-4D97-AF65-F5344CB8AC3E}">
        <p14:creationId xmlns:p14="http://schemas.microsoft.com/office/powerpoint/2010/main" val="36393428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90" indent="0">
              <a:buNone/>
              <a:defRPr sz="1800">
                <a:solidFill>
                  <a:schemeClr val="tx1">
                    <a:tint val="75000"/>
                  </a:schemeClr>
                </a:solidFill>
              </a:defRPr>
            </a:lvl2pPr>
            <a:lvl3pPr marL="914380" indent="0">
              <a:buNone/>
              <a:defRPr sz="1600">
                <a:solidFill>
                  <a:schemeClr val="tx1">
                    <a:tint val="75000"/>
                  </a:schemeClr>
                </a:solidFill>
              </a:defRPr>
            </a:lvl3pPr>
            <a:lvl4pPr marL="1371570" indent="0">
              <a:buNone/>
              <a:defRPr sz="1400">
                <a:solidFill>
                  <a:schemeClr val="tx1">
                    <a:tint val="75000"/>
                  </a:schemeClr>
                </a:solidFill>
              </a:defRPr>
            </a:lvl4pPr>
            <a:lvl5pPr marL="1828760" indent="0">
              <a:buNone/>
              <a:defRPr sz="1400">
                <a:solidFill>
                  <a:schemeClr val="tx1">
                    <a:tint val="75000"/>
                  </a:schemeClr>
                </a:solidFill>
              </a:defRPr>
            </a:lvl5pPr>
            <a:lvl6pPr marL="2285950" indent="0">
              <a:buNone/>
              <a:defRPr sz="1400">
                <a:solidFill>
                  <a:schemeClr val="tx1">
                    <a:tint val="75000"/>
                  </a:schemeClr>
                </a:solidFill>
              </a:defRPr>
            </a:lvl6pPr>
            <a:lvl7pPr marL="2743140" indent="0">
              <a:buNone/>
              <a:defRPr sz="1400">
                <a:solidFill>
                  <a:schemeClr val="tx1">
                    <a:tint val="75000"/>
                  </a:schemeClr>
                </a:solidFill>
              </a:defRPr>
            </a:lvl7pPr>
            <a:lvl8pPr marL="3200329" indent="0">
              <a:buNone/>
              <a:defRPr sz="1400">
                <a:solidFill>
                  <a:schemeClr val="tx1">
                    <a:tint val="75000"/>
                  </a:schemeClr>
                </a:solidFill>
              </a:defRPr>
            </a:lvl8pPr>
            <a:lvl9pPr marL="365752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9D11CC-1288-4F6C-9880-589A6A864AB0}"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60619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418F9A-797E-485C-9882-7DC411E7F310}"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0342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FF0050-D9F2-4D9A-B5FD-1D868BFBBE0A}" type="datetime1">
              <a:rPr lang="en-US" smtClean="0">
                <a:solidFill>
                  <a:prstClr val="black">
                    <a:tint val="75000"/>
                  </a:prstClr>
                </a:solidFill>
              </a:rPr>
              <a:t>12/21/2022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98574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51B008-A6D5-4C7D-9258-5A57139019FD}" type="datetime1">
              <a:rPr lang="en-US" smtClean="0">
                <a:solidFill>
                  <a:prstClr val="black">
                    <a:tint val="75000"/>
                  </a:prstClr>
                </a:solidFill>
              </a:rPr>
              <a:t>12/21/2022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1818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4DAF3-FA42-42C8-A76B-5E114540D91D}" type="datetime1">
              <a:rPr lang="en-US" smtClean="0">
                <a:solidFill>
                  <a:prstClr val="black">
                    <a:tint val="75000"/>
                  </a:prstClr>
                </a:solidFill>
              </a:rPr>
              <a:t>12/21/2022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85886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FAAFB5-BCA2-4F28-91FD-5EA346AEDE55}"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51818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90" indent="0">
              <a:buNone/>
              <a:defRPr sz="2800"/>
            </a:lvl2pPr>
            <a:lvl3pPr marL="914380" indent="0">
              <a:buNone/>
              <a:defRPr sz="2400"/>
            </a:lvl3pPr>
            <a:lvl4pPr marL="1371570" indent="0">
              <a:buNone/>
              <a:defRPr sz="2000"/>
            </a:lvl4pPr>
            <a:lvl5pPr marL="1828760" indent="0">
              <a:buNone/>
              <a:defRPr sz="2000"/>
            </a:lvl5pPr>
            <a:lvl6pPr marL="2285950" indent="0">
              <a:buNone/>
              <a:defRPr sz="2000"/>
            </a:lvl6pPr>
            <a:lvl7pPr marL="2743140" indent="0">
              <a:buNone/>
              <a:defRPr sz="2000"/>
            </a:lvl7pPr>
            <a:lvl8pPr marL="3200329" indent="0">
              <a:buNone/>
              <a:defRPr sz="2000"/>
            </a:lvl8pPr>
            <a:lvl9pPr marL="365752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B7A6A6-5352-4EC2-B6C0-FEC3A3B71D8C}"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00368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1B42EF-B8EA-41F9-95DC-D7E74E3725AC}"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1860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03D13B-5CC7-4BFE-8C92-B25898CD1EBF}"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53612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90" indent="0" algn="ctr">
              <a:buNone/>
              <a:defRPr>
                <a:solidFill>
                  <a:schemeClr val="tx1">
                    <a:tint val="75000"/>
                  </a:schemeClr>
                </a:solidFill>
              </a:defRPr>
            </a:lvl2pPr>
            <a:lvl3pPr marL="914380" indent="0" algn="ctr">
              <a:buNone/>
              <a:defRPr>
                <a:solidFill>
                  <a:schemeClr val="tx1">
                    <a:tint val="75000"/>
                  </a:schemeClr>
                </a:solidFill>
              </a:defRPr>
            </a:lvl3pPr>
            <a:lvl4pPr marL="1371570" indent="0" algn="ctr">
              <a:buNone/>
              <a:defRPr>
                <a:solidFill>
                  <a:schemeClr val="tx1">
                    <a:tint val="75000"/>
                  </a:schemeClr>
                </a:solidFill>
              </a:defRPr>
            </a:lvl4pPr>
            <a:lvl5pPr marL="1828760" indent="0" algn="ctr">
              <a:buNone/>
              <a:defRPr>
                <a:solidFill>
                  <a:schemeClr val="tx1">
                    <a:tint val="75000"/>
                  </a:schemeClr>
                </a:solidFill>
              </a:defRPr>
            </a:lvl5pPr>
            <a:lvl6pPr marL="2285950" indent="0" algn="ctr">
              <a:buNone/>
              <a:defRPr>
                <a:solidFill>
                  <a:schemeClr val="tx1">
                    <a:tint val="75000"/>
                  </a:schemeClr>
                </a:solidFill>
              </a:defRPr>
            </a:lvl6pPr>
            <a:lvl7pPr marL="2743140" indent="0" algn="ctr">
              <a:buNone/>
              <a:defRPr>
                <a:solidFill>
                  <a:schemeClr val="tx1">
                    <a:tint val="75000"/>
                  </a:schemeClr>
                </a:solidFill>
              </a:defRPr>
            </a:lvl7pPr>
            <a:lvl8pPr marL="3200329" indent="0" algn="ctr">
              <a:buNone/>
              <a:defRPr>
                <a:solidFill>
                  <a:schemeClr val="tx1">
                    <a:tint val="75000"/>
                  </a:schemeClr>
                </a:solidFill>
              </a:defRPr>
            </a:lvl8pPr>
            <a:lvl9pPr marL="3657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A347166-4581-4B19-8BE5-44799CF50224}"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236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2BE3BF-B757-4274-9BC6-AC637B3B2EB5}" type="datetime1">
              <a:rPr lang="en-US" smtClean="0"/>
              <a:t>12/21/2022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8D2A2F-1483-4FFB-A5F9-1FBCA2AA8F7E}" type="slidenum">
              <a:rPr lang="en-US" smtClean="0"/>
              <a:t>‹#›</a:t>
            </a:fld>
            <a:endParaRPr lang="en-US"/>
          </a:p>
        </p:txBody>
      </p:sp>
    </p:spTree>
    <p:extLst>
      <p:ext uri="{BB962C8B-B14F-4D97-AF65-F5344CB8AC3E}">
        <p14:creationId xmlns:p14="http://schemas.microsoft.com/office/powerpoint/2010/main" val="38759902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E4D979-F709-4328-A71E-338EF2D79B83}"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5062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90" indent="0">
              <a:buNone/>
              <a:defRPr sz="1800">
                <a:solidFill>
                  <a:schemeClr val="tx1">
                    <a:tint val="75000"/>
                  </a:schemeClr>
                </a:solidFill>
              </a:defRPr>
            </a:lvl2pPr>
            <a:lvl3pPr marL="914380" indent="0">
              <a:buNone/>
              <a:defRPr sz="1600">
                <a:solidFill>
                  <a:schemeClr val="tx1">
                    <a:tint val="75000"/>
                  </a:schemeClr>
                </a:solidFill>
              </a:defRPr>
            </a:lvl3pPr>
            <a:lvl4pPr marL="1371570" indent="0">
              <a:buNone/>
              <a:defRPr sz="1400">
                <a:solidFill>
                  <a:schemeClr val="tx1">
                    <a:tint val="75000"/>
                  </a:schemeClr>
                </a:solidFill>
              </a:defRPr>
            </a:lvl4pPr>
            <a:lvl5pPr marL="1828760" indent="0">
              <a:buNone/>
              <a:defRPr sz="1400">
                <a:solidFill>
                  <a:schemeClr val="tx1">
                    <a:tint val="75000"/>
                  </a:schemeClr>
                </a:solidFill>
              </a:defRPr>
            </a:lvl5pPr>
            <a:lvl6pPr marL="2285950" indent="0">
              <a:buNone/>
              <a:defRPr sz="1400">
                <a:solidFill>
                  <a:schemeClr val="tx1">
                    <a:tint val="75000"/>
                  </a:schemeClr>
                </a:solidFill>
              </a:defRPr>
            </a:lvl6pPr>
            <a:lvl7pPr marL="2743140" indent="0">
              <a:buNone/>
              <a:defRPr sz="1400">
                <a:solidFill>
                  <a:schemeClr val="tx1">
                    <a:tint val="75000"/>
                  </a:schemeClr>
                </a:solidFill>
              </a:defRPr>
            </a:lvl7pPr>
            <a:lvl8pPr marL="3200329" indent="0">
              <a:buNone/>
              <a:defRPr sz="1400">
                <a:solidFill>
                  <a:schemeClr val="tx1">
                    <a:tint val="75000"/>
                  </a:schemeClr>
                </a:solidFill>
              </a:defRPr>
            </a:lvl8pPr>
            <a:lvl9pPr marL="365752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444FE-2689-4193-A66C-547ED5F97267}"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60619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C59525-54EA-4DDE-93FF-0AFFB8C88A0A}"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0342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D48322-01CB-4500-AB70-1308A5004CB2}" type="datetime1">
              <a:rPr lang="en-US" smtClean="0">
                <a:solidFill>
                  <a:prstClr val="black">
                    <a:tint val="75000"/>
                  </a:prstClr>
                </a:solidFill>
              </a:rPr>
              <a:t>12/21/2022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98574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14F0FD-480F-44F9-A13C-D5D80EDA9990}" type="datetime1">
              <a:rPr lang="en-US" smtClean="0">
                <a:solidFill>
                  <a:prstClr val="black">
                    <a:tint val="75000"/>
                  </a:prstClr>
                </a:solidFill>
              </a:rPr>
              <a:t>12/21/2022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1818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65A49-C147-4CFF-B92C-CA9DC2119A5C}" type="datetime1">
              <a:rPr lang="en-US" smtClean="0">
                <a:solidFill>
                  <a:prstClr val="black">
                    <a:tint val="75000"/>
                  </a:prstClr>
                </a:solidFill>
              </a:rPr>
              <a:t>12/21/2022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85886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685506-A5E8-42C5-9B66-A8848F6334B6}"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51818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90" indent="0">
              <a:buNone/>
              <a:defRPr sz="2800"/>
            </a:lvl2pPr>
            <a:lvl3pPr marL="914380" indent="0">
              <a:buNone/>
              <a:defRPr sz="2400"/>
            </a:lvl3pPr>
            <a:lvl4pPr marL="1371570" indent="0">
              <a:buNone/>
              <a:defRPr sz="2000"/>
            </a:lvl4pPr>
            <a:lvl5pPr marL="1828760" indent="0">
              <a:buNone/>
              <a:defRPr sz="2000"/>
            </a:lvl5pPr>
            <a:lvl6pPr marL="2285950" indent="0">
              <a:buNone/>
              <a:defRPr sz="2000"/>
            </a:lvl6pPr>
            <a:lvl7pPr marL="2743140" indent="0">
              <a:buNone/>
              <a:defRPr sz="2000"/>
            </a:lvl7pPr>
            <a:lvl8pPr marL="3200329" indent="0">
              <a:buNone/>
              <a:defRPr sz="2000"/>
            </a:lvl8pPr>
            <a:lvl9pPr marL="365752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320E23-26BC-488A-8CAF-66DA42227161}"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00368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E45181-A483-4DC0-A6A5-FAB9C95F0384}"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1860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DA40D7-FB5B-44CE-8B0C-6612E54981BE}"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5361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DFFC5E-D6C2-4899-BB2B-3AF08A6352C3}" type="datetime1">
              <a:rPr lang="en-US" smtClean="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8D2A2F-1483-4FFB-A5F9-1FBCA2AA8F7E}" type="slidenum">
              <a:rPr lang="en-US" smtClean="0"/>
              <a:t>‹#›</a:t>
            </a:fld>
            <a:endParaRPr lang="en-US"/>
          </a:p>
        </p:txBody>
      </p:sp>
    </p:spTree>
    <p:extLst>
      <p:ext uri="{BB962C8B-B14F-4D97-AF65-F5344CB8AC3E}">
        <p14:creationId xmlns:p14="http://schemas.microsoft.com/office/powerpoint/2010/main" val="1634792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90" indent="0" algn="ctr">
              <a:buNone/>
              <a:defRPr>
                <a:solidFill>
                  <a:schemeClr val="tx1">
                    <a:tint val="75000"/>
                  </a:schemeClr>
                </a:solidFill>
              </a:defRPr>
            </a:lvl2pPr>
            <a:lvl3pPr marL="914380" indent="0" algn="ctr">
              <a:buNone/>
              <a:defRPr>
                <a:solidFill>
                  <a:schemeClr val="tx1">
                    <a:tint val="75000"/>
                  </a:schemeClr>
                </a:solidFill>
              </a:defRPr>
            </a:lvl3pPr>
            <a:lvl4pPr marL="1371570" indent="0" algn="ctr">
              <a:buNone/>
              <a:defRPr>
                <a:solidFill>
                  <a:schemeClr val="tx1">
                    <a:tint val="75000"/>
                  </a:schemeClr>
                </a:solidFill>
              </a:defRPr>
            </a:lvl4pPr>
            <a:lvl5pPr marL="1828760" indent="0" algn="ctr">
              <a:buNone/>
              <a:defRPr>
                <a:solidFill>
                  <a:schemeClr val="tx1">
                    <a:tint val="75000"/>
                  </a:schemeClr>
                </a:solidFill>
              </a:defRPr>
            </a:lvl5pPr>
            <a:lvl6pPr marL="2285950" indent="0" algn="ctr">
              <a:buNone/>
              <a:defRPr>
                <a:solidFill>
                  <a:schemeClr val="tx1">
                    <a:tint val="75000"/>
                  </a:schemeClr>
                </a:solidFill>
              </a:defRPr>
            </a:lvl6pPr>
            <a:lvl7pPr marL="2743140" indent="0" algn="ctr">
              <a:buNone/>
              <a:defRPr>
                <a:solidFill>
                  <a:schemeClr val="tx1">
                    <a:tint val="75000"/>
                  </a:schemeClr>
                </a:solidFill>
              </a:defRPr>
            </a:lvl7pPr>
            <a:lvl8pPr marL="3200329" indent="0" algn="ctr">
              <a:buNone/>
              <a:defRPr>
                <a:solidFill>
                  <a:schemeClr val="tx1">
                    <a:tint val="75000"/>
                  </a:schemeClr>
                </a:solidFill>
              </a:defRPr>
            </a:lvl8pPr>
            <a:lvl9pPr marL="3657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3A869E2-A3B1-4597-81AC-CBDC3A03EE64}"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2362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F4E955-3839-4983-BE88-E1AF1B5BAE24}"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5062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90" indent="0">
              <a:buNone/>
              <a:defRPr sz="1800">
                <a:solidFill>
                  <a:schemeClr val="tx1">
                    <a:tint val="75000"/>
                  </a:schemeClr>
                </a:solidFill>
              </a:defRPr>
            </a:lvl2pPr>
            <a:lvl3pPr marL="914380" indent="0">
              <a:buNone/>
              <a:defRPr sz="1600">
                <a:solidFill>
                  <a:schemeClr val="tx1">
                    <a:tint val="75000"/>
                  </a:schemeClr>
                </a:solidFill>
              </a:defRPr>
            </a:lvl3pPr>
            <a:lvl4pPr marL="1371570" indent="0">
              <a:buNone/>
              <a:defRPr sz="1400">
                <a:solidFill>
                  <a:schemeClr val="tx1">
                    <a:tint val="75000"/>
                  </a:schemeClr>
                </a:solidFill>
              </a:defRPr>
            </a:lvl4pPr>
            <a:lvl5pPr marL="1828760" indent="0">
              <a:buNone/>
              <a:defRPr sz="1400">
                <a:solidFill>
                  <a:schemeClr val="tx1">
                    <a:tint val="75000"/>
                  </a:schemeClr>
                </a:solidFill>
              </a:defRPr>
            </a:lvl5pPr>
            <a:lvl6pPr marL="2285950" indent="0">
              <a:buNone/>
              <a:defRPr sz="1400">
                <a:solidFill>
                  <a:schemeClr val="tx1">
                    <a:tint val="75000"/>
                  </a:schemeClr>
                </a:solidFill>
              </a:defRPr>
            </a:lvl6pPr>
            <a:lvl7pPr marL="2743140" indent="0">
              <a:buNone/>
              <a:defRPr sz="1400">
                <a:solidFill>
                  <a:schemeClr val="tx1">
                    <a:tint val="75000"/>
                  </a:schemeClr>
                </a:solidFill>
              </a:defRPr>
            </a:lvl7pPr>
            <a:lvl8pPr marL="3200329" indent="0">
              <a:buNone/>
              <a:defRPr sz="1400">
                <a:solidFill>
                  <a:schemeClr val="tx1">
                    <a:tint val="75000"/>
                  </a:schemeClr>
                </a:solidFill>
              </a:defRPr>
            </a:lvl8pPr>
            <a:lvl9pPr marL="365752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4AC69C-AF56-45EA-9D70-C946C801F35D}"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60619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003186-47A3-4165-92D0-36EED002A3C2}"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0342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E8F775-5213-4C3C-86AE-00639546464F}" type="datetime1">
              <a:rPr lang="en-US" smtClean="0">
                <a:solidFill>
                  <a:prstClr val="black">
                    <a:tint val="75000"/>
                  </a:prstClr>
                </a:solidFill>
              </a:rPr>
              <a:t>12/21/2022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98574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4F0D5D-5206-405C-8358-DF56C6010387}" type="datetime1">
              <a:rPr lang="en-US" smtClean="0">
                <a:solidFill>
                  <a:prstClr val="black">
                    <a:tint val="75000"/>
                  </a:prstClr>
                </a:solidFill>
              </a:rPr>
              <a:t>12/21/2022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1818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D1F82-F436-47FD-A557-43F97FC2F8DA}" type="datetime1">
              <a:rPr lang="en-US" smtClean="0">
                <a:solidFill>
                  <a:prstClr val="black">
                    <a:tint val="75000"/>
                  </a:prstClr>
                </a:solidFill>
              </a:rPr>
              <a:t>12/21/2022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85886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B996E-AD78-4774-9612-A6F8DD9810A9}"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51818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90" indent="0">
              <a:buNone/>
              <a:defRPr sz="2800"/>
            </a:lvl2pPr>
            <a:lvl3pPr marL="914380" indent="0">
              <a:buNone/>
              <a:defRPr sz="2400"/>
            </a:lvl3pPr>
            <a:lvl4pPr marL="1371570" indent="0">
              <a:buNone/>
              <a:defRPr sz="2000"/>
            </a:lvl4pPr>
            <a:lvl5pPr marL="1828760" indent="0">
              <a:buNone/>
              <a:defRPr sz="2000"/>
            </a:lvl5pPr>
            <a:lvl6pPr marL="2285950" indent="0">
              <a:buNone/>
              <a:defRPr sz="2000"/>
            </a:lvl6pPr>
            <a:lvl7pPr marL="2743140" indent="0">
              <a:buNone/>
              <a:defRPr sz="2000"/>
            </a:lvl7pPr>
            <a:lvl8pPr marL="3200329" indent="0">
              <a:buNone/>
              <a:defRPr sz="2000"/>
            </a:lvl8pPr>
            <a:lvl9pPr marL="365752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F9D583-39EE-4FE0-A167-1F9DB991D3F6}"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00368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B42E2E-190B-48E2-84ED-A9DE0F4F0F4D}"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186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90" indent="0">
              <a:buNone/>
              <a:defRPr sz="2800"/>
            </a:lvl2pPr>
            <a:lvl3pPr marL="914380" indent="0">
              <a:buNone/>
              <a:defRPr sz="2400"/>
            </a:lvl3pPr>
            <a:lvl4pPr marL="1371570" indent="0">
              <a:buNone/>
              <a:defRPr sz="2000"/>
            </a:lvl4pPr>
            <a:lvl5pPr marL="1828760" indent="0">
              <a:buNone/>
              <a:defRPr sz="2000"/>
            </a:lvl5pPr>
            <a:lvl6pPr marL="2285950" indent="0">
              <a:buNone/>
              <a:defRPr sz="2000"/>
            </a:lvl6pPr>
            <a:lvl7pPr marL="2743140" indent="0">
              <a:buNone/>
              <a:defRPr sz="2000"/>
            </a:lvl7pPr>
            <a:lvl8pPr marL="3200329" indent="0">
              <a:buNone/>
              <a:defRPr sz="2000"/>
            </a:lvl8pPr>
            <a:lvl9pPr marL="365752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011DE2-A6E6-42CE-B377-93FC98E8A132}" type="datetime1">
              <a:rPr lang="en-US" smtClean="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8D2A2F-1483-4FFB-A5F9-1FBCA2AA8F7E}" type="slidenum">
              <a:rPr lang="en-US" smtClean="0"/>
              <a:t>‹#›</a:t>
            </a:fld>
            <a:endParaRPr lang="en-US"/>
          </a:p>
        </p:txBody>
      </p:sp>
    </p:spTree>
    <p:extLst>
      <p:ext uri="{BB962C8B-B14F-4D97-AF65-F5344CB8AC3E}">
        <p14:creationId xmlns:p14="http://schemas.microsoft.com/office/powerpoint/2010/main" val="5535523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33BED1-A435-46B8-A8CA-79246A06949C}"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53612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90" indent="0" algn="ctr">
              <a:buNone/>
              <a:defRPr>
                <a:solidFill>
                  <a:schemeClr val="tx1">
                    <a:tint val="75000"/>
                  </a:schemeClr>
                </a:solidFill>
              </a:defRPr>
            </a:lvl2pPr>
            <a:lvl3pPr marL="914380" indent="0" algn="ctr">
              <a:buNone/>
              <a:defRPr>
                <a:solidFill>
                  <a:schemeClr val="tx1">
                    <a:tint val="75000"/>
                  </a:schemeClr>
                </a:solidFill>
              </a:defRPr>
            </a:lvl3pPr>
            <a:lvl4pPr marL="1371570" indent="0" algn="ctr">
              <a:buNone/>
              <a:defRPr>
                <a:solidFill>
                  <a:schemeClr val="tx1">
                    <a:tint val="75000"/>
                  </a:schemeClr>
                </a:solidFill>
              </a:defRPr>
            </a:lvl4pPr>
            <a:lvl5pPr marL="1828760" indent="0" algn="ctr">
              <a:buNone/>
              <a:defRPr>
                <a:solidFill>
                  <a:schemeClr val="tx1">
                    <a:tint val="75000"/>
                  </a:schemeClr>
                </a:solidFill>
              </a:defRPr>
            </a:lvl5pPr>
            <a:lvl6pPr marL="2285950" indent="0" algn="ctr">
              <a:buNone/>
              <a:defRPr>
                <a:solidFill>
                  <a:schemeClr val="tx1">
                    <a:tint val="75000"/>
                  </a:schemeClr>
                </a:solidFill>
              </a:defRPr>
            </a:lvl6pPr>
            <a:lvl7pPr marL="2743140" indent="0" algn="ctr">
              <a:buNone/>
              <a:defRPr>
                <a:solidFill>
                  <a:schemeClr val="tx1">
                    <a:tint val="75000"/>
                  </a:schemeClr>
                </a:solidFill>
              </a:defRPr>
            </a:lvl7pPr>
            <a:lvl8pPr marL="3200329" indent="0" algn="ctr">
              <a:buNone/>
              <a:defRPr>
                <a:solidFill>
                  <a:schemeClr val="tx1">
                    <a:tint val="75000"/>
                  </a:schemeClr>
                </a:solidFill>
              </a:defRPr>
            </a:lvl8pPr>
            <a:lvl9pPr marL="3657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5E24A3-A2D7-4AA4-9E48-FD82CF527D62}"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2362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5062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90" indent="0">
              <a:buNone/>
              <a:defRPr sz="1800">
                <a:solidFill>
                  <a:schemeClr val="tx1">
                    <a:tint val="75000"/>
                  </a:schemeClr>
                </a:solidFill>
              </a:defRPr>
            </a:lvl2pPr>
            <a:lvl3pPr marL="914380" indent="0">
              <a:buNone/>
              <a:defRPr sz="1600">
                <a:solidFill>
                  <a:schemeClr val="tx1">
                    <a:tint val="75000"/>
                  </a:schemeClr>
                </a:solidFill>
              </a:defRPr>
            </a:lvl3pPr>
            <a:lvl4pPr marL="1371570" indent="0">
              <a:buNone/>
              <a:defRPr sz="1400">
                <a:solidFill>
                  <a:schemeClr val="tx1">
                    <a:tint val="75000"/>
                  </a:schemeClr>
                </a:solidFill>
              </a:defRPr>
            </a:lvl4pPr>
            <a:lvl5pPr marL="1828760" indent="0">
              <a:buNone/>
              <a:defRPr sz="1400">
                <a:solidFill>
                  <a:schemeClr val="tx1">
                    <a:tint val="75000"/>
                  </a:schemeClr>
                </a:solidFill>
              </a:defRPr>
            </a:lvl5pPr>
            <a:lvl6pPr marL="2285950" indent="0">
              <a:buNone/>
              <a:defRPr sz="1400">
                <a:solidFill>
                  <a:schemeClr val="tx1">
                    <a:tint val="75000"/>
                  </a:schemeClr>
                </a:solidFill>
              </a:defRPr>
            </a:lvl6pPr>
            <a:lvl7pPr marL="2743140" indent="0">
              <a:buNone/>
              <a:defRPr sz="1400">
                <a:solidFill>
                  <a:schemeClr val="tx1">
                    <a:tint val="75000"/>
                  </a:schemeClr>
                </a:solidFill>
              </a:defRPr>
            </a:lvl7pPr>
            <a:lvl8pPr marL="3200329" indent="0">
              <a:buNone/>
              <a:defRPr sz="1400">
                <a:solidFill>
                  <a:schemeClr val="tx1">
                    <a:tint val="75000"/>
                  </a:schemeClr>
                </a:solidFill>
              </a:defRPr>
            </a:lvl8pPr>
            <a:lvl9pPr marL="365752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1855E-55A0-481D-9EF1-7366D74552CE}"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60619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021F9C-58EB-4860-9891-56B48467E7B1}"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0342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90" indent="0">
              <a:buNone/>
              <a:defRPr sz="2000" b="1"/>
            </a:lvl2pPr>
            <a:lvl3pPr marL="914380" indent="0">
              <a:buNone/>
              <a:defRPr sz="1800" b="1"/>
            </a:lvl3pPr>
            <a:lvl4pPr marL="1371570" indent="0">
              <a:buNone/>
              <a:defRPr sz="1600" b="1"/>
            </a:lvl4pPr>
            <a:lvl5pPr marL="1828760" indent="0">
              <a:buNone/>
              <a:defRPr sz="1600" b="1"/>
            </a:lvl5pPr>
            <a:lvl6pPr marL="2285950" indent="0">
              <a:buNone/>
              <a:defRPr sz="1600" b="1"/>
            </a:lvl6pPr>
            <a:lvl7pPr marL="2743140" indent="0">
              <a:buNone/>
              <a:defRPr sz="1600" b="1"/>
            </a:lvl7pPr>
            <a:lvl8pPr marL="3200329" indent="0">
              <a:buNone/>
              <a:defRPr sz="1600" b="1"/>
            </a:lvl8pPr>
            <a:lvl9pPr marL="365752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907629-C73B-453E-8049-58B5AFE6299F}" type="datetime1">
              <a:rPr lang="en-US" smtClean="0">
                <a:solidFill>
                  <a:prstClr val="black">
                    <a:tint val="75000"/>
                  </a:prstClr>
                </a:solidFill>
              </a:rPr>
              <a:t>12/21/2022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98574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40F9A6-13A6-467C-8C69-933699A85FC4}" type="datetime1">
              <a:rPr lang="en-US" smtClean="0">
                <a:solidFill>
                  <a:prstClr val="black">
                    <a:tint val="75000"/>
                  </a:prstClr>
                </a:solidFill>
              </a:rPr>
              <a:t>12/21/2022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1818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FAAA54-03E0-4BF0-A8D7-F810CEF1B4F1}" type="datetime1">
              <a:rPr lang="en-US" smtClean="0">
                <a:solidFill>
                  <a:prstClr val="black">
                    <a:tint val="75000"/>
                  </a:prstClr>
                </a:solidFill>
              </a:rPr>
              <a:t>12/21/2022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858863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96A5BF-B744-40E6-B10F-FFD824F5027D}"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51818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90" indent="0">
              <a:buNone/>
              <a:defRPr sz="2800"/>
            </a:lvl2pPr>
            <a:lvl3pPr marL="914380" indent="0">
              <a:buNone/>
              <a:defRPr sz="2400"/>
            </a:lvl3pPr>
            <a:lvl4pPr marL="1371570" indent="0">
              <a:buNone/>
              <a:defRPr sz="2000"/>
            </a:lvl4pPr>
            <a:lvl5pPr marL="1828760" indent="0">
              <a:buNone/>
              <a:defRPr sz="2000"/>
            </a:lvl5pPr>
            <a:lvl6pPr marL="2285950" indent="0">
              <a:buNone/>
              <a:defRPr sz="2000"/>
            </a:lvl6pPr>
            <a:lvl7pPr marL="2743140" indent="0">
              <a:buNone/>
              <a:defRPr sz="2000"/>
            </a:lvl7pPr>
            <a:lvl8pPr marL="3200329" indent="0">
              <a:buNone/>
              <a:defRPr sz="2000"/>
            </a:lvl8pPr>
            <a:lvl9pPr marL="365752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0" indent="0">
              <a:buNone/>
              <a:defRPr sz="1200"/>
            </a:lvl2pPr>
            <a:lvl3pPr marL="914380" indent="0">
              <a:buNone/>
              <a:defRPr sz="1000"/>
            </a:lvl3pPr>
            <a:lvl4pPr marL="1371570" indent="0">
              <a:buNone/>
              <a:defRPr sz="900"/>
            </a:lvl4pPr>
            <a:lvl5pPr marL="1828760" indent="0">
              <a:buNone/>
              <a:defRPr sz="900"/>
            </a:lvl5pPr>
            <a:lvl6pPr marL="2285950" indent="0">
              <a:buNone/>
              <a:defRPr sz="900"/>
            </a:lvl6pPr>
            <a:lvl7pPr marL="2743140" indent="0">
              <a:buNone/>
              <a:defRPr sz="900"/>
            </a:lvl7pPr>
            <a:lvl8pPr marL="3200329" indent="0">
              <a:buNone/>
              <a:defRPr sz="900"/>
            </a:lvl8pPr>
            <a:lvl9pPr marL="36575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697262-3281-4270-9B0D-43BB904A0DD1}" type="datetime1">
              <a:rPr lang="en-US" smtClean="0">
                <a:solidFill>
                  <a:prstClr val="black">
                    <a:tint val="75000"/>
                  </a:prstClr>
                </a:solidFill>
              </a:rPr>
              <a:t>12/21/2022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0036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theme" Target="../theme/theme10.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image" Target="../media/image2.jpeg"/><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theme" Target="../theme/theme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8" tIns="45719" rIns="91438" bIns="45719"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38" tIns="45719" rIns="91438" bIns="457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811188C2-68C7-44D4-A215-596EFDA988E9}" type="datetime1">
              <a:rPr lang="en-US" smtClean="0"/>
              <a:t>12/21/2022</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A68D2A2F-1483-4FFB-A5F9-1FBCA2AA8F7E}" type="slidenum">
              <a:rPr lang="en-US" smtClean="0"/>
              <a:t>‹#›</a:t>
            </a:fld>
            <a:endParaRPr lang="en-US"/>
          </a:p>
        </p:txBody>
      </p:sp>
    </p:spTree>
    <p:extLst>
      <p:ext uri="{BB962C8B-B14F-4D97-AF65-F5344CB8AC3E}">
        <p14:creationId xmlns:p14="http://schemas.microsoft.com/office/powerpoint/2010/main" val="3079237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42" r:id="rId12"/>
  </p:sldLayoutIdLst>
  <p:hf hdr="0" ftr="0"/>
  <p:txStyles>
    <p:titleStyle>
      <a:lvl1pPr algn="ctr" defTabSz="914380" rtl="0" eaLnBrk="1" latinLnBrk="0" hangingPunct="1">
        <a:spcBef>
          <a:spcPct val="0"/>
        </a:spcBef>
        <a:buNone/>
        <a:defRPr sz="4400" kern="1200">
          <a:solidFill>
            <a:schemeClr val="tx1"/>
          </a:solidFill>
          <a:latin typeface="+mj-lt"/>
          <a:ea typeface="+mj-ea"/>
          <a:cs typeface="+mj-cs"/>
        </a:defRPr>
      </a:lvl1pPr>
    </p:titleStyle>
    <p:bodyStyle>
      <a:lvl1pPr marL="342893" indent="-342893" algn="l" defTabSz="9143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4" indent="-285744" algn="l" defTabSz="9143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5" indent="-228595" algn="l" defTabSz="9143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5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4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3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2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1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60" algn="l" defTabSz="914380" rtl="0" eaLnBrk="1" latinLnBrk="0" hangingPunct="1">
        <a:defRPr sz="1800" kern="1200">
          <a:solidFill>
            <a:schemeClr val="tx1"/>
          </a:solidFill>
          <a:latin typeface="+mn-lt"/>
          <a:ea typeface="+mn-ea"/>
          <a:cs typeface="+mn-cs"/>
        </a:defRPr>
      </a:lvl5pPr>
      <a:lvl6pPr marL="2285950" algn="l" defTabSz="914380" rtl="0" eaLnBrk="1" latinLnBrk="0" hangingPunct="1">
        <a:defRPr sz="1800" kern="1200">
          <a:solidFill>
            <a:schemeClr val="tx1"/>
          </a:solidFill>
          <a:latin typeface="+mn-lt"/>
          <a:ea typeface="+mn-ea"/>
          <a:cs typeface="+mn-cs"/>
        </a:defRPr>
      </a:lvl6pPr>
      <a:lvl7pPr marL="2743140" algn="l" defTabSz="914380" rtl="0" eaLnBrk="1" latinLnBrk="0" hangingPunct="1">
        <a:defRPr sz="1800" kern="1200">
          <a:solidFill>
            <a:schemeClr val="tx1"/>
          </a:solidFill>
          <a:latin typeface="+mn-lt"/>
          <a:ea typeface="+mn-ea"/>
          <a:cs typeface="+mn-cs"/>
        </a:defRPr>
      </a:lvl7pPr>
      <a:lvl8pPr marL="3200329" algn="l" defTabSz="914380" rtl="0" eaLnBrk="1" latinLnBrk="0" hangingPunct="1">
        <a:defRPr sz="1800" kern="1200">
          <a:solidFill>
            <a:schemeClr val="tx1"/>
          </a:solidFill>
          <a:latin typeface="+mn-lt"/>
          <a:ea typeface="+mn-ea"/>
          <a:cs typeface="+mn-cs"/>
        </a:defRPr>
      </a:lvl8pPr>
      <a:lvl9pPr marL="3657520" algn="l" defTabSz="91438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973668"/>
            <a:ext cx="6571060"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2603500"/>
            <a:ext cx="6571060"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6391839"/>
            <a:ext cx="742949" cy="304799"/>
          </a:xfrm>
          <a:prstGeom prst="rect">
            <a:avLst/>
          </a:prstGeom>
        </p:spPr>
        <p:txBody>
          <a:bodyPr vert="horz" lIns="91440" tIns="45720" rIns="91440" bIns="45720" rtlCol="0" anchor="ctr"/>
          <a:lstStyle>
            <a:lvl1pPr algn="r">
              <a:defRPr sz="750" b="1" i="0">
                <a:solidFill>
                  <a:schemeClr val="accent1"/>
                </a:solidFill>
              </a:defRPr>
            </a:lvl1pPr>
          </a:lstStyle>
          <a:p>
            <a:pPr defTabSz="342900"/>
            <a:fld id="{2BE451C3-0FF4-47C4-B829-773ADF60F88C}" type="datetimeFigureOut">
              <a:rPr lang="en-US" smtClean="0">
                <a:solidFill>
                  <a:srgbClr val="B31166"/>
                </a:solidFill>
                <a:cs typeface="Arial" pitchFamily="34" charset="0"/>
              </a:rPr>
              <a:pPr defTabSz="342900"/>
              <a:t>12/21/2022</a:t>
            </a:fld>
            <a:endParaRPr lang="en-US" dirty="0">
              <a:solidFill>
                <a:srgbClr val="B31166"/>
              </a:solidFill>
              <a:cs typeface="Arial" pitchFamily="34" charset="0"/>
            </a:endParaRPr>
          </a:p>
        </p:txBody>
      </p:sp>
      <p:sp>
        <p:nvSpPr>
          <p:cNvPr id="5" name="Footer Placeholder 4"/>
          <p:cNvSpPr>
            <a:spLocks noGrp="1"/>
          </p:cNvSpPr>
          <p:nvPr>
            <p:ph type="ftr" sz="quarter" idx="3"/>
          </p:nvPr>
        </p:nvSpPr>
        <p:spPr>
          <a:xfrm>
            <a:off x="420833" y="6391839"/>
            <a:ext cx="2894846" cy="304801"/>
          </a:xfrm>
          <a:prstGeom prst="rect">
            <a:avLst/>
          </a:prstGeom>
        </p:spPr>
        <p:txBody>
          <a:bodyPr vert="horz" lIns="91440" tIns="45720" rIns="91440" bIns="45720" rtlCol="0" anchor="ctr"/>
          <a:lstStyle>
            <a:lvl1pPr algn="l">
              <a:defRPr sz="750" b="1" i="0">
                <a:solidFill>
                  <a:schemeClr val="accent1"/>
                </a:solidFill>
              </a:defRPr>
            </a:lvl1pPr>
          </a:lstStyle>
          <a:p>
            <a:pPr defTabSz="342900"/>
            <a:r>
              <a:rPr lang="en-US">
                <a:solidFill>
                  <a:srgbClr val="B31166"/>
                </a:solidFill>
                <a:cs typeface="Arial" pitchFamily="34" charset="0"/>
              </a:rPr>
              <a:t>
              </a:t>
            </a:r>
            <a:endParaRPr lang="en-US" dirty="0">
              <a:solidFill>
                <a:srgbClr val="B31166"/>
              </a:solidFill>
              <a:cs typeface="Arial" pitchFamily="34" charset="0"/>
            </a:endParaRPr>
          </a:p>
        </p:txBody>
      </p:sp>
      <p:sp>
        <p:nvSpPr>
          <p:cNvPr id="21" name="Rectangle 20"/>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95730"/>
            <a:ext cx="628649" cy="767687"/>
          </a:xfrm>
          <a:prstGeom prst="rect">
            <a:avLst/>
          </a:prstGeom>
        </p:spPr>
        <p:txBody>
          <a:bodyPr vert="horz" lIns="91440" tIns="45720" rIns="91440" bIns="45720" rtlCol="0" anchor="b"/>
          <a:lstStyle>
            <a:lvl1pPr algn="ctr">
              <a:defRPr sz="2100" b="0" i="0">
                <a:solidFill>
                  <a:schemeClr val="bg1"/>
                </a:solidFill>
              </a:defRPr>
            </a:lvl1pPr>
          </a:lstStyle>
          <a:p>
            <a:pPr defTabSz="342900"/>
            <a:fld id="{D57F1E4F-1CFF-5643-939E-217C01CDF565}" type="slidenum">
              <a:rPr lang="en-US" smtClean="0">
                <a:solidFill>
                  <a:prstClr val="white"/>
                </a:solidFill>
                <a:cs typeface="Arial" pitchFamily="34" charset="0"/>
              </a:rPr>
              <a:pPr defTabSz="342900"/>
              <a:t>‹#›</a:t>
            </a:fld>
            <a:endParaRPr lang="en-US" dirty="0">
              <a:solidFill>
                <a:prstClr val="white"/>
              </a:solidFill>
              <a:cs typeface="Arial" pitchFamily="34" charset="0"/>
            </a:endParaRPr>
          </a:p>
        </p:txBody>
      </p:sp>
    </p:spTree>
    <p:extLst>
      <p:ext uri="{BB962C8B-B14F-4D97-AF65-F5344CB8AC3E}">
        <p14:creationId xmlns:p14="http://schemas.microsoft.com/office/powerpoint/2010/main" val="273611508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7"/>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91438" tIns="45719" rIns="91438" bIns="45719"/>
          <a:lstStyle/>
          <a:p>
            <a:pPr>
              <a:defRPr/>
            </a:pPr>
            <a:endParaRPr lang="en-US">
              <a:solidFill>
                <a:prstClr val="black"/>
              </a:solidFill>
              <a:cs typeface="Arial" pitchFamily="34" charset="0"/>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91438" tIns="45719" rIns="91438" bIns="45719"/>
          <a:lstStyle/>
          <a:p>
            <a:pPr>
              <a:defRPr/>
            </a:pPr>
            <a:endParaRPr lang="en-US">
              <a:solidFill>
                <a:prstClr val="black"/>
              </a:solidFill>
              <a:cs typeface="Arial" pitchFamily="34" charset="0"/>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19" rIns="0" bIns="0" numCol="1" anchor="b" anchorCtr="0" compatLnSpc="1">
            <a:prstTxWarp prst="textNoShape">
              <a:avLst/>
            </a:prstTxWarp>
          </a:bodyPr>
          <a:lstStyle/>
          <a:p>
            <a:pPr lvl="0"/>
            <a:r>
              <a:rPr lang="en-US"/>
              <a:t>Click to edit Master title style</a:t>
            </a:r>
          </a:p>
        </p:txBody>
      </p:sp>
      <p:sp>
        <p:nvSpPr>
          <p:cNvPr id="1029" name="Text Placeholder 29"/>
          <p:cNvSpPr>
            <a:spLocks noGrp="1"/>
          </p:cNvSpPr>
          <p:nvPr>
            <p:ph type="body" idx="1"/>
          </p:nvPr>
        </p:nvSpPr>
        <p:spPr bwMode="auto">
          <a:xfrm>
            <a:off x="457200" y="1935164"/>
            <a:ext cx="8229600" cy="4389437"/>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1"/>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smtClean="0">
                <a:solidFill>
                  <a:schemeClr val="tx2">
                    <a:shade val="90000"/>
                  </a:schemeClr>
                </a:solidFill>
                <a:latin typeface="+mn-lt"/>
                <a:cs typeface="+mn-cs"/>
              </a:defRPr>
            </a:lvl1pPr>
          </a:lstStyle>
          <a:p>
            <a:pPr>
              <a:defRPr/>
            </a:pPr>
            <a:fld id="{4B2CA4E9-ECE0-4F40-AED0-9C50A50C6792}" type="datetime1">
              <a:rPr lang="en-US" smtClean="0">
                <a:solidFill>
                  <a:srgbClr val="04617B">
                    <a:shade val="90000"/>
                  </a:srgbClr>
                </a:solidFill>
              </a:rPr>
              <a:t>12/21/2022</a:t>
            </a:fld>
            <a:endParaRPr lang="en-US">
              <a:solidFill>
                <a:srgbClr val="04617B">
                  <a:shade val="90000"/>
                </a:srgbClr>
              </a:solidFill>
            </a:endParaRPr>
          </a:p>
        </p:txBody>
      </p:sp>
      <p:sp>
        <p:nvSpPr>
          <p:cNvPr id="22" name="Footer Placeholder 21"/>
          <p:cNvSpPr>
            <a:spLocks noGrp="1"/>
          </p:cNvSpPr>
          <p:nvPr>
            <p:ph type="ftr" sz="quarter" idx="3"/>
          </p:nvPr>
        </p:nvSpPr>
        <p:spPr>
          <a:xfrm>
            <a:off x="2667000" y="6356351"/>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endParaRPr lang="en-US">
              <a:solidFill>
                <a:srgbClr val="04617B">
                  <a:shade val="90000"/>
                </a:srgbClr>
              </a:solidFill>
            </a:endParaRPr>
          </a:p>
        </p:txBody>
      </p:sp>
      <p:sp>
        <p:nvSpPr>
          <p:cNvPr id="18" name="Slide Number Placeholder 17"/>
          <p:cNvSpPr>
            <a:spLocks noGrp="1"/>
          </p:cNvSpPr>
          <p:nvPr>
            <p:ph type="sldNum" sz="quarter" idx="4"/>
          </p:nvPr>
        </p:nvSpPr>
        <p:spPr>
          <a:xfrm>
            <a:off x="7924800" y="6356351"/>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smtClean="0">
                <a:solidFill>
                  <a:schemeClr val="tx2">
                    <a:shade val="90000"/>
                  </a:schemeClr>
                </a:solidFill>
                <a:latin typeface="+mn-lt"/>
                <a:cs typeface="+mn-cs"/>
              </a:defRPr>
            </a:lvl1pPr>
          </a:lstStyle>
          <a:p>
            <a:pPr>
              <a:defRPr/>
            </a:pPr>
            <a:fld id="{D3B3BF35-C3D8-4AC9-ACA0-FDBB40B7E191}" type="slidenum">
              <a:rPr lang="en-US">
                <a:solidFill>
                  <a:srgbClr val="04617B">
                    <a:shade val="90000"/>
                  </a:srgbClr>
                </a:solidFill>
              </a:rPr>
              <a:pPr>
                <a:defRPr/>
              </a:pPr>
              <a:t>‹#›</a:t>
            </a:fld>
            <a:endParaRPr lang="en-US">
              <a:solidFill>
                <a:srgbClr val="04617B">
                  <a:shade val="90000"/>
                </a:srgbClr>
              </a:solidFill>
            </a:endParaRPr>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cs typeface="Arial" pitchFamily="34"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cs typeface="Arial" pitchFamily="34" charset="0"/>
              </a:endParaRPr>
            </a:p>
          </p:txBody>
        </p:sp>
      </p:grpSp>
    </p:spTree>
    <p:extLst>
      <p:ext uri="{BB962C8B-B14F-4D97-AF65-F5344CB8AC3E}">
        <p14:creationId xmlns:p14="http://schemas.microsoft.com/office/powerpoint/2010/main" val="2233212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190" algn="l" rtl="0" eaLnBrk="1" fontAlgn="base" hangingPunct="1">
        <a:spcBef>
          <a:spcPct val="0"/>
        </a:spcBef>
        <a:spcAft>
          <a:spcPct val="0"/>
        </a:spcAft>
        <a:defRPr sz="5000">
          <a:solidFill>
            <a:schemeClr val="tx2"/>
          </a:solidFill>
          <a:latin typeface="Calibri" pitchFamily="34" charset="0"/>
        </a:defRPr>
      </a:lvl6pPr>
      <a:lvl7pPr marL="914380" algn="l" rtl="0" eaLnBrk="1" fontAlgn="base" hangingPunct="1">
        <a:spcBef>
          <a:spcPct val="0"/>
        </a:spcBef>
        <a:spcAft>
          <a:spcPct val="0"/>
        </a:spcAft>
        <a:defRPr sz="5000">
          <a:solidFill>
            <a:schemeClr val="tx2"/>
          </a:solidFill>
          <a:latin typeface="Calibri" pitchFamily="34" charset="0"/>
        </a:defRPr>
      </a:lvl7pPr>
      <a:lvl8pPr marL="1371570" algn="l" rtl="0" eaLnBrk="1" fontAlgn="base" hangingPunct="1">
        <a:spcBef>
          <a:spcPct val="0"/>
        </a:spcBef>
        <a:spcAft>
          <a:spcPct val="0"/>
        </a:spcAft>
        <a:defRPr sz="5000">
          <a:solidFill>
            <a:schemeClr val="tx2"/>
          </a:solidFill>
          <a:latin typeface="Calibri" pitchFamily="34" charset="0"/>
        </a:defRPr>
      </a:lvl8pPr>
      <a:lvl9pPr marL="1828760" algn="l" rtl="0" eaLnBrk="1" fontAlgn="base" hangingPunct="1">
        <a:spcBef>
          <a:spcPct val="0"/>
        </a:spcBef>
        <a:spcAft>
          <a:spcPct val="0"/>
        </a:spcAft>
        <a:defRPr sz="5000">
          <a:solidFill>
            <a:schemeClr val="tx2"/>
          </a:solidFill>
          <a:latin typeface="Calibri" pitchFamily="34" charset="0"/>
        </a:defRPr>
      </a:lvl9pPr>
    </p:titleStyle>
    <p:bodyStyle>
      <a:lvl1pPr marL="273044" indent="-273044"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49" indent="-246057"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380" indent="-246057"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24" indent="-209546"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56" indent="-209546"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22" indent="-210307"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198" indent="-182876"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12" indent="-182876"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26" indent="-182876"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90" algn="l" rtl="0" eaLnBrk="1" latinLnBrk="0" hangingPunct="1">
        <a:defRPr kumimoji="0" kern="1200">
          <a:solidFill>
            <a:schemeClr val="tx1"/>
          </a:solidFill>
          <a:latin typeface="+mn-lt"/>
          <a:ea typeface="+mn-ea"/>
          <a:cs typeface="+mn-cs"/>
        </a:defRPr>
      </a:lvl2pPr>
      <a:lvl3pPr marL="914380" algn="l" rtl="0" eaLnBrk="1" latinLnBrk="0" hangingPunct="1">
        <a:defRPr kumimoji="0" kern="1200">
          <a:solidFill>
            <a:schemeClr val="tx1"/>
          </a:solidFill>
          <a:latin typeface="+mn-lt"/>
          <a:ea typeface="+mn-ea"/>
          <a:cs typeface="+mn-cs"/>
        </a:defRPr>
      </a:lvl3pPr>
      <a:lvl4pPr marL="1371570" algn="l" rtl="0" eaLnBrk="1" latinLnBrk="0" hangingPunct="1">
        <a:defRPr kumimoji="0" kern="1200">
          <a:solidFill>
            <a:schemeClr val="tx1"/>
          </a:solidFill>
          <a:latin typeface="+mn-lt"/>
          <a:ea typeface="+mn-ea"/>
          <a:cs typeface="+mn-cs"/>
        </a:defRPr>
      </a:lvl4pPr>
      <a:lvl5pPr marL="1828760" algn="l" rtl="0" eaLnBrk="1" latinLnBrk="0" hangingPunct="1">
        <a:defRPr kumimoji="0" kern="1200">
          <a:solidFill>
            <a:schemeClr val="tx1"/>
          </a:solidFill>
          <a:latin typeface="+mn-lt"/>
          <a:ea typeface="+mn-ea"/>
          <a:cs typeface="+mn-cs"/>
        </a:defRPr>
      </a:lvl5pPr>
      <a:lvl6pPr marL="2285950" algn="l" rtl="0" eaLnBrk="1" latinLnBrk="0" hangingPunct="1">
        <a:defRPr kumimoji="0" kern="1200">
          <a:solidFill>
            <a:schemeClr val="tx1"/>
          </a:solidFill>
          <a:latin typeface="+mn-lt"/>
          <a:ea typeface="+mn-ea"/>
          <a:cs typeface="+mn-cs"/>
        </a:defRPr>
      </a:lvl6pPr>
      <a:lvl7pPr marL="2743140" algn="l" rtl="0" eaLnBrk="1" latinLnBrk="0" hangingPunct="1">
        <a:defRPr kumimoji="0" kern="1200">
          <a:solidFill>
            <a:schemeClr val="tx1"/>
          </a:solidFill>
          <a:latin typeface="+mn-lt"/>
          <a:ea typeface="+mn-ea"/>
          <a:cs typeface="+mn-cs"/>
        </a:defRPr>
      </a:lvl7pPr>
      <a:lvl8pPr marL="3200329" algn="l" rtl="0" eaLnBrk="1" latinLnBrk="0" hangingPunct="1">
        <a:defRPr kumimoji="0" kern="1200">
          <a:solidFill>
            <a:schemeClr val="tx1"/>
          </a:solidFill>
          <a:latin typeface="+mn-lt"/>
          <a:ea typeface="+mn-ea"/>
          <a:cs typeface="+mn-cs"/>
        </a:defRPr>
      </a:lvl8pPr>
      <a:lvl9pPr marL="365752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45295" y="178594"/>
            <a:ext cx="5853410" cy="151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004" tIns="30004" rIns="30004" bIns="30004" anchor="ctr">
            <a:normAutofit/>
          </a:bodyPr>
          <a:lstStyle/>
          <a:p>
            <a:r>
              <a:t>Title Text</a:t>
            </a:r>
          </a:p>
        </p:txBody>
      </p:sp>
      <p:sp>
        <p:nvSpPr>
          <p:cNvPr id="3" name="Body Level One…"/>
          <p:cNvSpPr txBox="1">
            <a:spLocks noGrp="1"/>
          </p:cNvSpPr>
          <p:nvPr>
            <p:ph type="body" idx="1"/>
          </p:nvPr>
        </p:nvSpPr>
        <p:spPr>
          <a:xfrm>
            <a:off x="1645295" y="1821656"/>
            <a:ext cx="5853410" cy="4420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004" tIns="30004" rIns="30004" bIns="30004"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69386" y="6536532"/>
            <a:ext cx="201659" cy="199093"/>
          </a:xfrm>
          <a:prstGeom prst="rect">
            <a:avLst/>
          </a:prstGeom>
          <a:ln w="12700">
            <a:miter lim="400000"/>
          </a:ln>
        </p:spPr>
        <p:txBody>
          <a:bodyPr wrap="none" lIns="30004" tIns="30004" rIns="30004" bIns="30004">
            <a:spAutoFit/>
          </a:bodyPr>
          <a:lstStyle>
            <a:lvl1pPr>
              <a:defRPr sz="900" b="0">
                <a:latin typeface="Helvetica Neue Light"/>
                <a:ea typeface="Helvetica Neue Light"/>
                <a:cs typeface="Helvetica Neue Light"/>
                <a:sym typeface="Helvetica Neue Light"/>
              </a:defRPr>
            </a:lvl1pPr>
          </a:lstStyle>
          <a:p>
            <a:pPr algn="ctr" defTabSz="345035" hangingPunct="0"/>
            <a:fld id="{86CB4B4D-7CA3-9044-876B-883B54F8677D}" type="slidenum">
              <a:rPr lang="en-US" kern="0" smtClean="0">
                <a:solidFill>
                  <a:srgbClr val="FFFFFF"/>
                </a:solidFill>
              </a:rPr>
              <a:pPr algn="ctr" defTabSz="345035" hangingPunct="0"/>
              <a:t>‹#›</a:t>
            </a:fld>
            <a:endParaRPr lang="en-US" kern="0">
              <a:solidFill>
                <a:srgbClr val="FFFFFF"/>
              </a:solidFill>
            </a:endParaRPr>
          </a:p>
        </p:txBody>
      </p:sp>
    </p:spTree>
    <p:extLst>
      <p:ext uri="{BB962C8B-B14F-4D97-AF65-F5344CB8AC3E}">
        <p14:creationId xmlns:p14="http://schemas.microsoft.com/office/powerpoint/2010/main" val="341505587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spd="med"/>
  <p:hf hdr="0" ftr="0"/>
  <p:txStyles>
    <p:titleStyle>
      <a:lvl1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1pPr>
      <a:lvl2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2pPr>
      <a:lvl3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3pPr>
      <a:lvl4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4pPr>
      <a:lvl5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5pPr>
      <a:lvl6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6pPr>
      <a:lvl7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7pPr>
      <a:lvl8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8pPr>
      <a:lvl9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9pPr>
    </p:titleStyle>
    <p:bodyStyle>
      <a:lvl1pPr marL="256694"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1pPr>
      <a:lvl2pPr marL="443379"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2pPr>
      <a:lvl3pPr marL="630065"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3pPr>
      <a:lvl4pPr marL="816751"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4pPr>
      <a:lvl5pPr marL="1003437"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5pPr>
      <a:lvl6pPr marL="1190123"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6pPr>
      <a:lvl7pPr marL="1376809"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7pPr>
      <a:lvl8pPr marL="1563495"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8pPr>
      <a:lvl9pPr marL="1750180"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1pPr>
      <a:lvl2pPr marL="0" marR="0" indent="9601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2pPr>
      <a:lvl3pPr marL="0" marR="0" indent="19202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3pPr>
      <a:lvl4pPr marL="0" marR="0" indent="28803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4pPr>
      <a:lvl5pPr marL="0" marR="0" indent="38404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5pPr>
      <a:lvl6pPr marL="0" marR="0" indent="48005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6pPr>
      <a:lvl7pPr marL="0" marR="0" indent="576059"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7pPr>
      <a:lvl8pPr marL="0" marR="0" indent="672069"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8pPr>
      <a:lvl9pPr marL="0" marR="0" indent="768079"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45295" y="178594"/>
            <a:ext cx="5853410" cy="151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004" tIns="30004" rIns="30004" bIns="30004" anchor="ctr">
            <a:normAutofit/>
          </a:bodyPr>
          <a:lstStyle/>
          <a:p>
            <a:r>
              <a:t>Title Text</a:t>
            </a:r>
          </a:p>
        </p:txBody>
      </p:sp>
      <p:sp>
        <p:nvSpPr>
          <p:cNvPr id="3" name="Body Level One…"/>
          <p:cNvSpPr txBox="1">
            <a:spLocks noGrp="1"/>
          </p:cNvSpPr>
          <p:nvPr>
            <p:ph type="body" idx="1"/>
          </p:nvPr>
        </p:nvSpPr>
        <p:spPr>
          <a:xfrm>
            <a:off x="1645295" y="1821656"/>
            <a:ext cx="5853410" cy="4420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004" tIns="30004" rIns="30004" bIns="30004"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69386" y="6536532"/>
            <a:ext cx="201659" cy="199093"/>
          </a:xfrm>
          <a:prstGeom prst="rect">
            <a:avLst/>
          </a:prstGeom>
          <a:ln w="12700">
            <a:miter lim="400000"/>
          </a:ln>
        </p:spPr>
        <p:txBody>
          <a:bodyPr wrap="none" lIns="30004" tIns="30004" rIns="30004" bIns="30004">
            <a:spAutoFit/>
          </a:bodyPr>
          <a:lstStyle>
            <a:lvl1pPr>
              <a:defRPr sz="900" b="0">
                <a:latin typeface="Helvetica Neue Light"/>
                <a:ea typeface="Helvetica Neue Light"/>
                <a:cs typeface="Helvetica Neue Light"/>
                <a:sym typeface="Helvetica Neue Light"/>
              </a:defRPr>
            </a:lvl1pPr>
          </a:lstStyle>
          <a:p>
            <a:pPr algn="ctr" defTabSz="345035" hangingPunct="0"/>
            <a:fld id="{86CB4B4D-7CA3-9044-876B-883B54F8677D}" type="slidenum">
              <a:rPr lang="en-US" kern="0" smtClean="0">
                <a:solidFill>
                  <a:srgbClr val="FFFFFF"/>
                </a:solidFill>
              </a:rPr>
              <a:pPr algn="ctr" defTabSz="345035" hangingPunct="0"/>
              <a:t>‹#›</a:t>
            </a:fld>
            <a:endParaRPr lang="en-US" kern="0">
              <a:solidFill>
                <a:srgbClr val="FFFFFF"/>
              </a:solidFill>
            </a:endParaRPr>
          </a:p>
        </p:txBody>
      </p:sp>
    </p:spTree>
    <p:extLst>
      <p:ext uri="{BB962C8B-B14F-4D97-AF65-F5344CB8AC3E}">
        <p14:creationId xmlns:p14="http://schemas.microsoft.com/office/powerpoint/2010/main" val="133680654"/>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spd="med"/>
  <p:hf hdr="0" ftr="0"/>
  <p:txStyles>
    <p:titleStyle>
      <a:lvl1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1pPr>
      <a:lvl2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2pPr>
      <a:lvl3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3pPr>
      <a:lvl4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4pPr>
      <a:lvl5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5pPr>
      <a:lvl6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6pPr>
      <a:lvl7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7pPr>
      <a:lvl8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8pPr>
      <a:lvl9pPr marL="0" marR="0" indent="0" algn="ctr" defTabSz="345035"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9pPr>
    </p:titleStyle>
    <p:bodyStyle>
      <a:lvl1pPr marL="256694"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1pPr>
      <a:lvl2pPr marL="443379"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2pPr>
      <a:lvl3pPr marL="630065"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3pPr>
      <a:lvl4pPr marL="816751"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4pPr>
      <a:lvl5pPr marL="1003437"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5pPr>
      <a:lvl6pPr marL="1190123"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6pPr>
      <a:lvl7pPr marL="1376809"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7pPr>
      <a:lvl8pPr marL="1563495"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8pPr>
      <a:lvl9pPr marL="1750180" marR="0" indent="-256694" algn="l" defTabSz="345035"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1pPr>
      <a:lvl2pPr marL="0" marR="0" indent="9601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2pPr>
      <a:lvl3pPr marL="0" marR="0" indent="19202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3pPr>
      <a:lvl4pPr marL="0" marR="0" indent="28803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4pPr>
      <a:lvl5pPr marL="0" marR="0" indent="38404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5pPr>
      <a:lvl6pPr marL="0" marR="0" indent="480050"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6pPr>
      <a:lvl7pPr marL="0" marR="0" indent="576059"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7pPr>
      <a:lvl8pPr marL="0" marR="0" indent="672069"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8pPr>
      <a:lvl9pPr marL="0" marR="0" indent="768079" algn="ctr" defTabSz="345035"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8" tIns="45719" rIns="91438" bIns="45719"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38" tIns="45719" rIns="91438" bIns="457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345B48C6-91E0-416F-824A-76A58A862318}"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520098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p:txStyles>
    <p:titleStyle>
      <a:lvl1pPr algn="ctr" defTabSz="914380" rtl="0" eaLnBrk="1" latinLnBrk="0" hangingPunct="1">
        <a:spcBef>
          <a:spcPct val="0"/>
        </a:spcBef>
        <a:buNone/>
        <a:defRPr sz="4400" kern="1200">
          <a:solidFill>
            <a:schemeClr val="tx1"/>
          </a:solidFill>
          <a:latin typeface="+mj-lt"/>
          <a:ea typeface="+mj-ea"/>
          <a:cs typeface="+mj-cs"/>
        </a:defRPr>
      </a:lvl1pPr>
    </p:titleStyle>
    <p:bodyStyle>
      <a:lvl1pPr marL="342893" indent="-342893" algn="l" defTabSz="9143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4" indent="-285744" algn="l" defTabSz="9143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5" indent="-228595" algn="l" defTabSz="9143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5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4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3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2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1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60" algn="l" defTabSz="914380" rtl="0" eaLnBrk="1" latinLnBrk="0" hangingPunct="1">
        <a:defRPr sz="1800" kern="1200">
          <a:solidFill>
            <a:schemeClr val="tx1"/>
          </a:solidFill>
          <a:latin typeface="+mn-lt"/>
          <a:ea typeface="+mn-ea"/>
          <a:cs typeface="+mn-cs"/>
        </a:defRPr>
      </a:lvl5pPr>
      <a:lvl6pPr marL="2285950" algn="l" defTabSz="914380" rtl="0" eaLnBrk="1" latinLnBrk="0" hangingPunct="1">
        <a:defRPr sz="1800" kern="1200">
          <a:solidFill>
            <a:schemeClr val="tx1"/>
          </a:solidFill>
          <a:latin typeface="+mn-lt"/>
          <a:ea typeface="+mn-ea"/>
          <a:cs typeface="+mn-cs"/>
        </a:defRPr>
      </a:lvl6pPr>
      <a:lvl7pPr marL="2743140" algn="l" defTabSz="914380" rtl="0" eaLnBrk="1" latinLnBrk="0" hangingPunct="1">
        <a:defRPr sz="1800" kern="1200">
          <a:solidFill>
            <a:schemeClr val="tx1"/>
          </a:solidFill>
          <a:latin typeface="+mn-lt"/>
          <a:ea typeface="+mn-ea"/>
          <a:cs typeface="+mn-cs"/>
        </a:defRPr>
      </a:lvl7pPr>
      <a:lvl8pPr marL="3200329" algn="l" defTabSz="914380" rtl="0" eaLnBrk="1" latinLnBrk="0" hangingPunct="1">
        <a:defRPr sz="1800" kern="1200">
          <a:solidFill>
            <a:schemeClr val="tx1"/>
          </a:solidFill>
          <a:latin typeface="+mn-lt"/>
          <a:ea typeface="+mn-ea"/>
          <a:cs typeface="+mn-cs"/>
        </a:defRPr>
      </a:lvl8pPr>
      <a:lvl9pPr marL="3657520" algn="l" defTabSz="91438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8" tIns="45719" rIns="91438" bIns="45719"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38" tIns="45719" rIns="91438" bIns="457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652F4CC-143C-4268-86AF-5467D5618622}"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520098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p:txStyles>
    <p:titleStyle>
      <a:lvl1pPr algn="ctr" defTabSz="914380" rtl="0" eaLnBrk="1" latinLnBrk="0" hangingPunct="1">
        <a:spcBef>
          <a:spcPct val="0"/>
        </a:spcBef>
        <a:buNone/>
        <a:defRPr sz="4400" kern="1200">
          <a:solidFill>
            <a:schemeClr val="tx1"/>
          </a:solidFill>
          <a:latin typeface="+mj-lt"/>
          <a:ea typeface="+mj-ea"/>
          <a:cs typeface="+mj-cs"/>
        </a:defRPr>
      </a:lvl1pPr>
    </p:titleStyle>
    <p:bodyStyle>
      <a:lvl1pPr marL="342893" indent="-342893" algn="l" defTabSz="9143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4" indent="-285744" algn="l" defTabSz="9143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5" indent="-228595" algn="l" defTabSz="9143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5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4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3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2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1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60" algn="l" defTabSz="914380" rtl="0" eaLnBrk="1" latinLnBrk="0" hangingPunct="1">
        <a:defRPr sz="1800" kern="1200">
          <a:solidFill>
            <a:schemeClr val="tx1"/>
          </a:solidFill>
          <a:latin typeface="+mn-lt"/>
          <a:ea typeface="+mn-ea"/>
          <a:cs typeface="+mn-cs"/>
        </a:defRPr>
      </a:lvl5pPr>
      <a:lvl6pPr marL="2285950" algn="l" defTabSz="914380" rtl="0" eaLnBrk="1" latinLnBrk="0" hangingPunct="1">
        <a:defRPr sz="1800" kern="1200">
          <a:solidFill>
            <a:schemeClr val="tx1"/>
          </a:solidFill>
          <a:latin typeface="+mn-lt"/>
          <a:ea typeface="+mn-ea"/>
          <a:cs typeface="+mn-cs"/>
        </a:defRPr>
      </a:lvl6pPr>
      <a:lvl7pPr marL="2743140" algn="l" defTabSz="914380" rtl="0" eaLnBrk="1" latinLnBrk="0" hangingPunct="1">
        <a:defRPr sz="1800" kern="1200">
          <a:solidFill>
            <a:schemeClr val="tx1"/>
          </a:solidFill>
          <a:latin typeface="+mn-lt"/>
          <a:ea typeface="+mn-ea"/>
          <a:cs typeface="+mn-cs"/>
        </a:defRPr>
      </a:lvl7pPr>
      <a:lvl8pPr marL="3200329" algn="l" defTabSz="914380" rtl="0" eaLnBrk="1" latinLnBrk="0" hangingPunct="1">
        <a:defRPr sz="1800" kern="1200">
          <a:solidFill>
            <a:schemeClr val="tx1"/>
          </a:solidFill>
          <a:latin typeface="+mn-lt"/>
          <a:ea typeface="+mn-ea"/>
          <a:cs typeface="+mn-cs"/>
        </a:defRPr>
      </a:lvl8pPr>
      <a:lvl9pPr marL="3657520" algn="l" defTabSz="91438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8" tIns="45719" rIns="91438" bIns="45719"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38" tIns="45719" rIns="91438" bIns="457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39AFA6A-0D08-4B02-BED3-031F15FC4865}"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520098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p:txStyles>
    <p:titleStyle>
      <a:lvl1pPr algn="ctr" defTabSz="914380" rtl="0" eaLnBrk="1" latinLnBrk="0" hangingPunct="1">
        <a:spcBef>
          <a:spcPct val="0"/>
        </a:spcBef>
        <a:buNone/>
        <a:defRPr sz="4400" kern="1200">
          <a:solidFill>
            <a:schemeClr val="tx1"/>
          </a:solidFill>
          <a:latin typeface="+mj-lt"/>
          <a:ea typeface="+mj-ea"/>
          <a:cs typeface="+mj-cs"/>
        </a:defRPr>
      </a:lvl1pPr>
    </p:titleStyle>
    <p:bodyStyle>
      <a:lvl1pPr marL="342893" indent="-342893" algn="l" defTabSz="9143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4" indent="-285744" algn="l" defTabSz="9143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5" indent="-228595" algn="l" defTabSz="9143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5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4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3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2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1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60" algn="l" defTabSz="914380" rtl="0" eaLnBrk="1" latinLnBrk="0" hangingPunct="1">
        <a:defRPr sz="1800" kern="1200">
          <a:solidFill>
            <a:schemeClr val="tx1"/>
          </a:solidFill>
          <a:latin typeface="+mn-lt"/>
          <a:ea typeface="+mn-ea"/>
          <a:cs typeface="+mn-cs"/>
        </a:defRPr>
      </a:lvl5pPr>
      <a:lvl6pPr marL="2285950" algn="l" defTabSz="914380" rtl="0" eaLnBrk="1" latinLnBrk="0" hangingPunct="1">
        <a:defRPr sz="1800" kern="1200">
          <a:solidFill>
            <a:schemeClr val="tx1"/>
          </a:solidFill>
          <a:latin typeface="+mn-lt"/>
          <a:ea typeface="+mn-ea"/>
          <a:cs typeface="+mn-cs"/>
        </a:defRPr>
      </a:lvl6pPr>
      <a:lvl7pPr marL="2743140" algn="l" defTabSz="914380" rtl="0" eaLnBrk="1" latinLnBrk="0" hangingPunct="1">
        <a:defRPr sz="1800" kern="1200">
          <a:solidFill>
            <a:schemeClr val="tx1"/>
          </a:solidFill>
          <a:latin typeface="+mn-lt"/>
          <a:ea typeface="+mn-ea"/>
          <a:cs typeface="+mn-cs"/>
        </a:defRPr>
      </a:lvl7pPr>
      <a:lvl8pPr marL="3200329" algn="l" defTabSz="914380" rtl="0" eaLnBrk="1" latinLnBrk="0" hangingPunct="1">
        <a:defRPr sz="1800" kern="1200">
          <a:solidFill>
            <a:schemeClr val="tx1"/>
          </a:solidFill>
          <a:latin typeface="+mn-lt"/>
          <a:ea typeface="+mn-ea"/>
          <a:cs typeface="+mn-cs"/>
        </a:defRPr>
      </a:lvl8pPr>
      <a:lvl9pPr marL="3657520" algn="l" defTabSz="91438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8" tIns="45719" rIns="91438" bIns="45719"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38" tIns="45719" rIns="91438" bIns="457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D13156F3-F488-4AB3-B683-D3B43E3A2702}"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520098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ftr="0"/>
  <p:txStyles>
    <p:titleStyle>
      <a:lvl1pPr algn="ctr" defTabSz="914380" rtl="0" eaLnBrk="1" latinLnBrk="0" hangingPunct="1">
        <a:spcBef>
          <a:spcPct val="0"/>
        </a:spcBef>
        <a:buNone/>
        <a:defRPr sz="4400" kern="1200">
          <a:solidFill>
            <a:schemeClr val="tx1"/>
          </a:solidFill>
          <a:latin typeface="+mj-lt"/>
          <a:ea typeface="+mj-ea"/>
          <a:cs typeface="+mj-cs"/>
        </a:defRPr>
      </a:lvl1pPr>
    </p:titleStyle>
    <p:bodyStyle>
      <a:lvl1pPr marL="342893" indent="-342893" algn="l" defTabSz="9143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4" indent="-285744" algn="l" defTabSz="9143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5" indent="-228595" algn="l" defTabSz="9143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5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4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3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2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1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60" algn="l" defTabSz="914380" rtl="0" eaLnBrk="1" latinLnBrk="0" hangingPunct="1">
        <a:defRPr sz="1800" kern="1200">
          <a:solidFill>
            <a:schemeClr val="tx1"/>
          </a:solidFill>
          <a:latin typeface="+mn-lt"/>
          <a:ea typeface="+mn-ea"/>
          <a:cs typeface="+mn-cs"/>
        </a:defRPr>
      </a:lvl5pPr>
      <a:lvl6pPr marL="2285950" algn="l" defTabSz="914380" rtl="0" eaLnBrk="1" latinLnBrk="0" hangingPunct="1">
        <a:defRPr sz="1800" kern="1200">
          <a:solidFill>
            <a:schemeClr val="tx1"/>
          </a:solidFill>
          <a:latin typeface="+mn-lt"/>
          <a:ea typeface="+mn-ea"/>
          <a:cs typeface="+mn-cs"/>
        </a:defRPr>
      </a:lvl6pPr>
      <a:lvl7pPr marL="2743140" algn="l" defTabSz="914380" rtl="0" eaLnBrk="1" latinLnBrk="0" hangingPunct="1">
        <a:defRPr sz="1800" kern="1200">
          <a:solidFill>
            <a:schemeClr val="tx1"/>
          </a:solidFill>
          <a:latin typeface="+mn-lt"/>
          <a:ea typeface="+mn-ea"/>
          <a:cs typeface="+mn-cs"/>
        </a:defRPr>
      </a:lvl7pPr>
      <a:lvl8pPr marL="3200329" algn="l" defTabSz="914380" rtl="0" eaLnBrk="1" latinLnBrk="0" hangingPunct="1">
        <a:defRPr sz="1800" kern="1200">
          <a:solidFill>
            <a:schemeClr val="tx1"/>
          </a:solidFill>
          <a:latin typeface="+mn-lt"/>
          <a:ea typeface="+mn-ea"/>
          <a:cs typeface="+mn-cs"/>
        </a:defRPr>
      </a:lvl8pPr>
      <a:lvl9pPr marL="3657520" algn="l" defTabSz="91438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8" tIns="45719" rIns="91438" bIns="45719"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38" tIns="45719" rIns="91438" bIns="457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31041282-F348-429F-A6CB-EB95F1334E47}" type="datetime1">
              <a:rPr lang="en-US" smtClean="0">
                <a:solidFill>
                  <a:prstClr val="black">
                    <a:tint val="75000"/>
                  </a:prstClr>
                </a:solidFill>
              </a:rPr>
              <a:t>12/21/2022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A68D2A2F-1483-4FFB-A5F9-1FBCA2AA8F7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520098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835" r:id="rId12"/>
    <p:sldLayoutId id="2147483836" r:id="rId13"/>
    <p:sldLayoutId id="2147483837" r:id="rId14"/>
    <p:sldLayoutId id="2147483838" r:id="rId15"/>
    <p:sldLayoutId id="2147483839" r:id="rId16"/>
    <p:sldLayoutId id="2147483840" r:id="rId17"/>
    <p:sldLayoutId id="2147483841" r:id="rId18"/>
    <p:sldLayoutId id="2147483843" r:id="rId19"/>
  </p:sldLayoutIdLst>
  <p:hf hdr="0" ftr="0"/>
  <p:txStyles>
    <p:titleStyle>
      <a:lvl1pPr algn="ctr" defTabSz="914380" rtl="0" eaLnBrk="1" latinLnBrk="0" hangingPunct="1">
        <a:spcBef>
          <a:spcPct val="0"/>
        </a:spcBef>
        <a:buNone/>
        <a:defRPr sz="4400" kern="1200">
          <a:solidFill>
            <a:schemeClr val="tx1"/>
          </a:solidFill>
          <a:latin typeface="+mj-lt"/>
          <a:ea typeface="+mj-ea"/>
          <a:cs typeface="+mj-cs"/>
        </a:defRPr>
      </a:lvl1pPr>
    </p:titleStyle>
    <p:bodyStyle>
      <a:lvl1pPr marL="342893" indent="-342893" algn="l" defTabSz="9143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4" indent="-285744" algn="l" defTabSz="9143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5" indent="-228595" algn="l" defTabSz="9143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5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4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3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2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15" indent="-228595" algn="l" defTabSz="9143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60" algn="l" defTabSz="914380" rtl="0" eaLnBrk="1" latinLnBrk="0" hangingPunct="1">
        <a:defRPr sz="1800" kern="1200">
          <a:solidFill>
            <a:schemeClr val="tx1"/>
          </a:solidFill>
          <a:latin typeface="+mn-lt"/>
          <a:ea typeface="+mn-ea"/>
          <a:cs typeface="+mn-cs"/>
        </a:defRPr>
      </a:lvl5pPr>
      <a:lvl6pPr marL="2285950" algn="l" defTabSz="914380" rtl="0" eaLnBrk="1" latinLnBrk="0" hangingPunct="1">
        <a:defRPr sz="1800" kern="1200">
          <a:solidFill>
            <a:schemeClr val="tx1"/>
          </a:solidFill>
          <a:latin typeface="+mn-lt"/>
          <a:ea typeface="+mn-ea"/>
          <a:cs typeface="+mn-cs"/>
        </a:defRPr>
      </a:lvl6pPr>
      <a:lvl7pPr marL="2743140" algn="l" defTabSz="914380" rtl="0" eaLnBrk="1" latinLnBrk="0" hangingPunct="1">
        <a:defRPr sz="1800" kern="1200">
          <a:solidFill>
            <a:schemeClr val="tx1"/>
          </a:solidFill>
          <a:latin typeface="+mn-lt"/>
          <a:ea typeface="+mn-ea"/>
          <a:cs typeface="+mn-cs"/>
        </a:defRPr>
      </a:lvl7pPr>
      <a:lvl8pPr marL="3200329" algn="l" defTabSz="914380" rtl="0" eaLnBrk="1" latinLnBrk="0" hangingPunct="1">
        <a:defRPr sz="1800" kern="1200">
          <a:solidFill>
            <a:schemeClr val="tx1"/>
          </a:solidFill>
          <a:latin typeface="+mn-lt"/>
          <a:ea typeface="+mn-ea"/>
          <a:cs typeface="+mn-cs"/>
        </a:defRPr>
      </a:lvl8pPr>
      <a:lvl9pPr marL="3657520" algn="l" defTabSz="9143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2.xml"/></Relationships>
</file>

<file path=ppt/slides/_rels/slide3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9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9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9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92.xml"/></Relationships>
</file>

<file path=ppt/slides/_rels/slide51.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9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2.xml"/></Relationships>
</file>

<file path=ppt/slides/_rels/slide5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9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3.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4.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9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6.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7.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8.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2.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8.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8.xml"/></Relationships>
</file>

<file path=ppt/slides/_rels/slide7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48.xml"/><Relationship Id="rId4" Type="http://schemas.openxmlformats.org/officeDocument/2006/relationships/image" Target="../media/image56.emf"/></Relationships>
</file>

<file path=ppt/slides/_rels/slide7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48.xml"/><Relationship Id="rId4" Type="http://schemas.openxmlformats.org/officeDocument/2006/relationships/image" Target="../media/image62.emf"/></Relationships>
</file>

<file path=ppt/slides/_rels/slide8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48.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48.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8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1.xml"/><Relationship Id="rId1" Type="http://schemas.openxmlformats.org/officeDocument/2006/relationships/slideLayout" Target="../slideLayouts/slideLayout48.xml"/><Relationship Id="rId5" Type="http://schemas.openxmlformats.org/officeDocument/2006/relationships/image" Target="../media/image75.emf"/><Relationship Id="rId4" Type="http://schemas.openxmlformats.org/officeDocument/2006/relationships/customXml" Target="../ink/ink2.xml"/></Relationships>
</file>

<file path=ppt/slides/_rels/slide8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3.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gs>
            <a:gs pos="16433">
              <a:srgbClr val="148709"/>
            </a:gs>
            <a:gs pos="44409">
              <a:schemeClr val="accent3">
                <a:hueOff val="872357"/>
                <a:satOff val="-21707"/>
                <a:lumOff val="-14317"/>
              </a:schemeClr>
            </a:gs>
            <a:gs pos="57970">
              <a:srgbClr val="0D6510"/>
            </a:gs>
            <a:gs pos="100000">
              <a:srgbClr val="365261"/>
            </a:gs>
          </a:gsLst>
          <a:path path="circle">
            <a:fillToRect l="50000" t="50000" r="50000" b="50000"/>
          </a:path>
        </a:gradFill>
        <a:effectLst/>
      </p:bgPr>
    </p:bg>
    <p:spTree>
      <p:nvGrpSpPr>
        <p:cNvPr id="1" name=""/>
        <p:cNvGrpSpPr/>
        <p:nvPr/>
      </p:nvGrpSpPr>
      <p:grpSpPr>
        <a:xfrm>
          <a:off x="0" y="0"/>
          <a:ext cx="0" cy="0"/>
          <a:chOff x="0" y="0"/>
          <a:chExt cx="0" cy="0"/>
        </a:xfrm>
      </p:grpSpPr>
      <p:sp>
        <p:nvSpPr>
          <p:cNvPr id="168" name="Slide Number"/>
          <p:cNvSpPr txBox="1">
            <a:spLocks noGrp="1"/>
          </p:cNvSpPr>
          <p:nvPr>
            <p:ph type="sldNum" sz="quarter" idx="4294967295"/>
          </p:nvPr>
        </p:nvSpPr>
        <p:spPr>
          <a:xfrm>
            <a:off x="4515211" y="6536533"/>
            <a:ext cx="124714" cy="19909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a:t>
            </a:fld>
            <a:endParaRPr/>
          </a:p>
        </p:txBody>
      </p:sp>
      <p:sp>
        <p:nvSpPr>
          <p:cNvPr id="4" name="Title 1"/>
          <p:cNvSpPr txBox="1">
            <a:spLocks/>
          </p:cNvSpPr>
          <p:nvPr/>
        </p:nvSpPr>
        <p:spPr>
          <a:xfrm>
            <a:off x="990600" y="533401"/>
            <a:ext cx="7772400" cy="1470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004" tIns="30004" rIns="30004" bIns="30004" anchor="ctr">
            <a:normAutofit/>
          </a:bodyPr>
          <a:lstStyle>
            <a:lvl1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1pPr>
            <a:lvl2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2pPr>
            <a:lvl3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3pPr>
            <a:lvl4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4pPr>
            <a:lvl5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5pPr>
            <a:lvl6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6pPr>
            <a:lvl7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7pPr>
            <a:lvl8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8pPr>
            <a:lvl9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9pPr>
          </a:lstStyle>
          <a:p>
            <a:r>
              <a:rPr lang="en-US" dirty="0"/>
              <a:t>Unit 1</a:t>
            </a:r>
          </a:p>
        </p:txBody>
      </p:sp>
      <p:sp>
        <p:nvSpPr>
          <p:cNvPr id="5" name="Subtitle 2"/>
          <p:cNvSpPr txBox="1">
            <a:spLocks/>
          </p:cNvSpPr>
          <p:nvPr/>
        </p:nvSpPr>
        <p:spPr>
          <a:xfrm>
            <a:off x="304800" y="1669473"/>
            <a:ext cx="8077200" cy="175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004" tIns="30004" rIns="30004" bIns="30004" anchor="ctr">
            <a:normAutofit/>
          </a:bodyPr>
          <a:lstStyle>
            <a:lvl1pPr marL="256699" marR="0" indent="-256699" algn="l" defTabSz="345043" rtl="0" latinLnBrk="0">
              <a:lnSpc>
                <a:spcPct val="100000"/>
              </a:lnSpc>
              <a:spcBef>
                <a:spcPts val="2478"/>
              </a:spcBef>
              <a:spcAft>
                <a:spcPts val="0"/>
              </a:spcAft>
              <a:buClrTx/>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1pPr>
            <a:lvl2pPr marL="443389" marR="0" indent="-256699" algn="l" defTabSz="345043" rtl="0" latinLnBrk="0">
              <a:lnSpc>
                <a:spcPct val="100000"/>
              </a:lnSpc>
              <a:spcBef>
                <a:spcPts val="2478"/>
              </a:spcBef>
              <a:spcAft>
                <a:spcPts val="0"/>
              </a:spcAft>
              <a:buClrTx/>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2pPr>
            <a:lvl3pPr marL="630079" marR="0" indent="-256699" algn="l" defTabSz="345043" rtl="0" latinLnBrk="0">
              <a:lnSpc>
                <a:spcPct val="100000"/>
              </a:lnSpc>
              <a:spcBef>
                <a:spcPts val="2478"/>
              </a:spcBef>
              <a:spcAft>
                <a:spcPts val="0"/>
              </a:spcAft>
              <a:buClrTx/>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3pPr>
            <a:lvl4pPr marL="816769" marR="0" indent="-256699" algn="l" defTabSz="345043" rtl="0" latinLnBrk="0">
              <a:lnSpc>
                <a:spcPct val="100000"/>
              </a:lnSpc>
              <a:spcBef>
                <a:spcPts val="2478"/>
              </a:spcBef>
              <a:spcAft>
                <a:spcPts val="0"/>
              </a:spcAft>
              <a:buClrTx/>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4pPr>
            <a:lvl5pPr marL="1003459" marR="0" indent="-256699" algn="l" defTabSz="345043" rtl="0" latinLnBrk="0">
              <a:lnSpc>
                <a:spcPct val="100000"/>
              </a:lnSpc>
              <a:spcBef>
                <a:spcPts val="2478"/>
              </a:spcBef>
              <a:spcAft>
                <a:spcPts val="0"/>
              </a:spcAft>
              <a:buClrTx/>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5pPr>
            <a:lvl6pPr marL="1190149" marR="0" indent="-256699" algn="l" defTabSz="345043"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6pPr>
            <a:lvl7pPr marL="1376839" marR="0" indent="-256699" algn="l" defTabSz="345043"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7pPr>
            <a:lvl8pPr marL="1563529" marR="0" indent="-256699" algn="l" defTabSz="345043"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8pPr>
            <a:lvl9pPr marL="1750219" marR="0" indent="-256699" algn="l" defTabSz="345043"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9pPr>
          </a:lstStyle>
          <a:p>
            <a:pPr marL="0" indent="0">
              <a:buNone/>
            </a:pPr>
            <a:r>
              <a:rPr lang="en-US" sz="3600" dirty="0"/>
              <a:t>Performance Parameters of Op  Amp</a:t>
            </a:r>
          </a:p>
        </p:txBody>
      </p:sp>
      <p:sp>
        <p:nvSpPr>
          <p:cNvPr id="6" name="Strive for perfection in everything. Take the best that exists and make it better…"/>
          <p:cNvSpPr txBox="1"/>
          <p:nvPr/>
        </p:nvSpPr>
        <p:spPr>
          <a:xfrm>
            <a:off x="609600" y="5150827"/>
            <a:ext cx="7848600" cy="575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anchor="ctr">
            <a:spAutoFit/>
          </a:bodyPr>
          <a:lstStyle/>
          <a:p>
            <a:pPr>
              <a:defRPr sz="2900"/>
            </a:pPr>
            <a:endParaRPr sz="2800" b="1" dirty="0"/>
          </a:p>
        </p:txBody>
      </p:sp>
    </p:spTree>
    <p:extLst>
      <p:ext uri="{BB962C8B-B14F-4D97-AF65-F5344CB8AC3E}">
        <p14:creationId xmlns:p14="http://schemas.microsoft.com/office/powerpoint/2010/main" val="166016147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3439180"/>
            <a:ext cx="8670959" cy="267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8" tIns="45719" rIns="91438" bIns="45719" numCol="1" anchor="ctr" anchorCtr="0" compatLnSpc="1">
            <a:prstTxWarp prst="textNoShape">
              <a:avLst/>
            </a:prstTxWarp>
            <a:spAutoFit/>
          </a:bodyPr>
          <a:lstStyle/>
          <a:p>
            <a:pPr eaLnBrk="0" fontAlgn="base" hangingPunct="0">
              <a:spcBef>
                <a:spcPct val="0"/>
              </a:spcBef>
              <a:spcAft>
                <a:spcPct val="0"/>
              </a:spcAft>
            </a:pPr>
            <a:r>
              <a:rPr lang="en-US" sz="2400" dirty="0">
                <a:latin typeface="Arial" pitchFamily="34" charset="0"/>
                <a:cs typeface="Arial" pitchFamily="34" charset="0"/>
              </a:rPr>
              <a:t>The input bias current I</a:t>
            </a:r>
            <a:r>
              <a:rPr lang="en-US" sz="2400" baseline="-30000" dirty="0">
                <a:latin typeface="Arial" pitchFamily="34" charset="0"/>
                <a:cs typeface="Arial" pitchFamily="34" charset="0"/>
              </a:rPr>
              <a:t>B</a:t>
            </a:r>
            <a:r>
              <a:rPr lang="en-US" sz="2400" dirty="0">
                <a:latin typeface="Arial" pitchFamily="34" charset="0"/>
                <a:cs typeface="Arial" pitchFamily="34" charset="0"/>
              </a:rPr>
              <a:t> is the average of the current entering </a:t>
            </a:r>
          </a:p>
          <a:p>
            <a:pPr eaLnBrk="0" fontAlgn="base" hangingPunct="0">
              <a:spcBef>
                <a:spcPct val="0"/>
              </a:spcBef>
              <a:spcAft>
                <a:spcPct val="0"/>
              </a:spcAft>
            </a:pPr>
            <a:r>
              <a:rPr lang="en-US" sz="2400" dirty="0">
                <a:latin typeface="Arial" pitchFamily="34" charset="0"/>
                <a:cs typeface="Arial" pitchFamily="34" charset="0"/>
              </a:rPr>
              <a:t>the input terminals of a balanced amplifier i.e.</a:t>
            </a:r>
          </a:p>
          <a:p>
            <a:pPr eaLnBrk="0" fontAlgn="base" hangingPunct="0">
              <a:spcBef>
                <a:spcPct val="0"/>
              </a:spcBef>
              <a:spcAft>
                <a:spcPct val="0"/>
              </a:spcAft>
            </a:pP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a:t>
            </a:r>
            <a:r>
              <a:rPr lang="en-US" sz="2400" b="1" baseline="-30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 (I</a:t>
            </a:r>
            <a:r>
              <a:rPr lang="en-US" sz="2400" b="1" baseline="-30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B1</a:t>
            </a: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 I</a:t>
            </a:r>
            <a:r>
              <a:rPr lang="en-US" sz="2400" b="1" baseline="-30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B2</a:t>
            </a: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 / 2</a:t>
            </a:r>
          </a:p>
          <a:p>
            <a:pPr eaLnBrk="0" fontAlgn="base" hangingPunct="0">
              <a:spcBef>
                <a:spcPct val="0"/>
              </a:spcBef>
              <a:spcAft>
                <a:spcPct val="0"/>
              </a:spcAft>
            </a:pP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a:t>
            </a: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B1</a:t>
            </a: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:DC bias current entering into non-inverting input</a:t>
            </a:r>
          </a:p>
          <a:p>
            <a:pPr eaLnBrk="0" fontAlgn="base" hangingPunct="0">
              <a:spcBef>
                <a:spcPct val="0"/>
              </a:spcBef>
              <a:spcAft>
                <a:spcPct val="0"/>
              </a:spcAft>
            </a:pP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a:t>
            </a: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B2</a:t>
            </a: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DC bias current entering into inverting input</a:t>
            </a:r>
          </a:p>
          <a:p>
            <a:pPr eaLnBrk="0" fontAlgn="base" hangingPunct="0">
              <a:spcBef>
                <a:spcPct val="0"/>
              </a:spcBef>
              <a:spcAft>
                <a:spcPct val="0"/>
              </a:spcAft>
            </a:pPr>
            <a:endParaRPr lang="en-US" sz="2400" b="1" dirty="0">
              <a:solidFill>
                <a:srgbClr val="FF0000"/>
              </a:solidFill>
              <a:effectLst>
                <a:outerShdw blurRad="38100" dist="38100" dir="2700000" algn="tl">
                  <a:srgbClr val="000000">
                    <a:alpha val="43137"/>
                  </a:srgbClr>
                </a:outerShdw>
              </a:effectLst>
              <a:latin typeface="Arial" pitchFamily="34" charset="0"/>
              <a:cs typeface="Arial" pitchFamily="34" charset="0"/>
            </a:endParaRPr>
          </a:p>
          <a:p>
            <a:pPr eaLnBrk="0" fontAlgn="base" hangingPunct="0">
              <a:spcBef>
                <a:spcPct val="0"/>
              </a:spcBef>
              <a:spcAft>
                <a:spcPct val="0"/>
              </a:spcAft>
            </a:pPr>
            <a:r>
              <a:rPr lang="en-US" sz="2400" dirty="0">
                <a:latin typeface="Arial" pitchFamily="34" charset="0"/>
                <a:cs typeface="Arial" pitchFamily="34" charset="0"/>
              </a:rPr>
              <a:t>For 741C I</a:t>
            </a:r>
            <a:r>
              <a:rPr lang="en-US" sz="2400" baseline="-30000" dirty="0">
                <a:latin typeface="Arial" pitchFamily="34" charset="0"/>
                <a:cs typeface="Arial" pitchFamily="34" charset="0"/>
              </a:rPr>
              <a:t>B(max)</a:t>
            </a:r>
            <a:r>
              <a:rPr lang="en-US" sz="2400" dirty="0">
                <a:latin typeface="Arial" pitchFamily="34" charset="0"/>
                <a:cs typeface="Arial" pitchFamily="34" charset="0"/>
              </a:rPr>
              <a:t> = 700 </a:t>
            </a:r>
            <a:r>
              <a:rPr lang="en-US" sz="2400" dirty="0" err="1">
                <a:latin typeface="Arial" pitchFamily="34" charset="0"/>
                <a:cs typeface="Arial" pitchFamily="34" charset="0"/>
              </a:rPr>
              <a:t>nA</a:t>
            </a:r>
            <a:r>
              <a:rPr lang="en-US" sz="2400" dirty="0">
                <a:latin typeface="Arial" pitchFamily="34" charset="0"/>
                <a:cs typeface="Arial" pitchFamily="34" charset="0"/>
              </a:rPr>
              <a:t> and for precision 741C I</a:t>
            </a:r>
            <a:r>
              <a:rPr lang="en-US" sz="2400" baseline="-30000" dirty="0">
                <a:latin typeface="Arial" pitchFamily="34" charset="0"/>
                <a:cs typeface="Arial" pitchFamily="34" charset="0"/>
              </a:rPr>
              <a:t>B</a:t>
            </a:r>
            <a:r>
              <a:rPr lang="en-US" sz="2400" dirty="0">
                <a:latin typeface="Arial" pitchFamily="34" charset="0"/>
                <a:cs typeface="Arial" pitchFamily="34" charset="0"/>
              </a:rPr>
              <a:t> = ± 7 </a:t>
            </a:r>
            <a:r>
              <a:rPr lang="en-US" sz="2400" dirty="0" err="1">
                <a:latin typeface="Arial" pitchFamily="34" charset="0"/>
                <a:cs typeface="Arial" pitchFamily="34" charset="0"/>
              </a:rPr>
              <a:t>nA</a:t>
            </a:r>
            <a:endParaRPr lang="en-US" sz="2400" dirty="0">
              <a:latin typeface="Arial" pitchFamily="34" charset="0"/>
              <a:cs typeface="Arial"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6918" y="381000"/>
            <a:ext cx="494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228601"/>
            <a:ext cx="4134705" cy="800217"/>
          </a:xfrm>
          <a:prstGeom prst="rect">
            <a:avLst/>
          </a:prstGeom>
          <a:noFill/>
        </p:spPr>
        <p:txBody>
          <a:bodyPr wrap="square" lIns="91438" tIns="45719" rIns="91438" bIns="45719" rtlCol="0">
            <a:spAutoFit/>
          </a:bodyPr>
          <a:lstStyle/>
          <a:p>
            <a:pPr lvl="0"/>
            <a:r>
              <a:rPr lang="en-US" sz="2800" b="1" dirty="0">
                <a:solidFill>
                  <a:srgbClr val="7030A0"/>
                </a:solidFill>
                <a:effectLst>
                  <a:outerShdw blurRad="38100" dist="38100" dir="2700000" algn="tl">
                    <a:srgbClr val="000000">
                      <a:alpha val="43137"/>
                    </a:srgbClr>
                  </a:outerShdw>
                </a:effectLst>
                <a:latin typeface="+mj-lt"/>
                <a:cs typeface="Arial" pitchFamily="34" charset="0"/>
              </a:rPr>
              <a:t>3. Input Bias Current:</a:t>
            </a:r>
            <a:endParaRPr lang="en-US" sz="2800" dirty="0">
              <a:solidFill>
                <a:srgbClr val="7030A0"/>
              </a:solidFill>
              <a:effectLst>
                <a:outerShdw blurRad="38100" dist="38100" dir="2700000" algn="tl">
                  <a:srgbClr val="000000">
                    <a:alpha val="43137"/>
                  </a:srgbClr>
                </a:outerShdw>
              </a:effectLst>
              <a:latin typeface="+mj-lt"/>
              <a:cs typeface="Arial" pitchFamily="34" charset="0"/>
            </a:endParaRPr>
          </a:p>
          <a:p>
            <a:endParaRPr lang="en-US" dirty="0">
              <a:solidFill>
                <a:schemeClr val="accent4"/>
              </a:solidFill>
            </a:endParaRPr>
          </a:p>
        </p:txBody>
      </p:sp>
      <p:sp>
        <p:nvSpPr>
          <p:cNvPr id="5" name="TextBox 4"/>
          <p:cNvSpPr txBox="1"/>
          <p:nvPr/>
        </p:nvSpPr>
        <p:spPr>
          <a:xfrm>
            <a:off x="457200" y="1028819"/>
            <a:ext cx="4344903" cy="923328"/>
          </a:xfrm>
          <a:prstGeom prst="rect">
            <a:avLst/>
          </a:prstGeom>
          <a:noFill/>
        </p:spPr>
        <p:txBody>
          <a:bodyPr wrap="none" lIns="91438" tIns="45719" rIns="91438" bIns="45719" rtlCol="0">
            <a:spAutoFit/>
          </a:bodyPr>
          <a:lstStyle/>
          <a:p>
            <a:r>
              <a:rPr lang="en-US" dirty="0"/>
              <a:t>As shown in figure both input terminals are</a:t>
            </a:r>
          </a:p>
          <a:p>
            <a:r>
              <a:rPr lang="en-US" dirty="0"/>
              <a:t>Grounded and no input is applied to </a:t>
            </a:r>
            <a:r>
              <a:rPr lang="en-US" dirty="0" err="1"/>
              <a:t>opamp</a:t>
            </a:r>
            <a:r>
              <a:rPr lang="en-US" dirty="0"/>
              <a:t> </a:t>
            </a:r>
          </a:p>
          <a:p>
            <a:endParaRPr lang="en-US" dirty="0"/>
          </a:p>
        </p:txBody>
      </p:sp>
      <p:sp>
        <p:nvSpPr>
          <p:cNvPr id="4" name="Date Placeholder 3"/>
          <p:cNvSpPr>
            <a:spLocks noGrp="1"/>
          </p:cNvSpPr>
          <p:nvPr>
            <p:ph type="dt" sz="half" idx="10"/>
          </p:nvPr>
        </p:nvSpPr>
        <p:spPr/>
        <p:txBody>
          <a:bodyPr/>
          <a:lstStyle/>
          <a:p>
            <a:fld id="{3AFFDA44-B8FE-468A-8550-7D61D089AB3C}" type="datetime1">
              <a:rPr lang="en-US" smtClean="0"/>
              <a:t>12/21/2022</a:t>
            </a:fld>
            <a:endParaRPr lang="en-US"/>
          </a:p>
        </p:txBody>
      </p:sp>
      <p:sp>
        <p:nvSpPr>
          <p:cNvPr id="6" name="Slide Number Placeholder 5"/>
          <p:cNvSpPr>
            <a:spLocks noGrp="1"/>
          </p:cNvSpPr>
          <p:nvPr>
            <p:ph type="sldNum" sz="quarter" idx="12"/>
          </p:nvPr>
        </p:nvSpPr>
        <p:spPr/>
        <p:txBody>
          <a:bodyPr/>
          <a:lstStyle/>
          <a:p>
            <a:fld id="{A68D2A2F-1483-4FFB-A5F9-1FBCA2AA8F7E}" type="slidenum">
              <a:rPr lang="en-US" smtClean="0"/>
              <a:t>10</a:t>
            </a:fld>
            <a:endParaRPr lang="en-US"/>
          </a:p>
        </p:txBody>
      </p:sp>
    </p:spTree>
    <p:extLst>
      <p:ext uri="{BB962C8B-B14F-4D97-AF65-F5344CB8AC3E}">
        <p14:creationId xmlns:p14="http://schemas.microsoft.com/office/powerpoint/2010/main" val="3378904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838200"/>
            <a:ext cx="8756549" cy="3693317"/>
          </a:xfrm>
          <a:prstGeom prst="rect">
            <a:avLst/>
          </a:prstGeom>
          <a:noFill/>
        </p:spPr>
        <p:txBody>
          <a:bodyPr wrap="square" lIns="91438" tIns="45719" rIns="91438" bIns="45719" rtlCol="0">
            <a:spAutoFit/>
          </a:bodyPr>
          <a:lstStyle/>
          <a:p>
            <a:endParaRPr lang="en-US" dirty="0"/>
          </a:p>
          <a:p>
            <a:r>
              <a:rPr lang="en-US" sz="2400" dirty="0"/>
              <a:t>The input offset current </a:t>
            </a:r>
            <a:r>
              <a:rPr lang="en-US" sz="2400" dirty="0" err="1"/>
              <a:t>I</a:t>
            </a:r>
            <a:r>
              <a:rPr lang="en-US" sz="2400" baseline="-25000" dirty="0" err="1"/>
              <a:t>io</a:t>
            </a:r>
            <a:r>
              <a:rPr lang="en-US" sz="2400" dirty="0"/>
              <a:t> is the difference between the currents into inverting and</a:t>
            </a:r>
          </a:p>
          <a:p>
            <a:r>
              <a:rPr lang="en-US" sz="2400" dirty="0"/>
              <a:t> non-inverting terminals of a balanced amplifier.</a:t>
            </a:r>
          </a:p>
          <a:p>
            <a:r>
              <a:rPr lang="en-US" sz="2400" dirty="0" err="1"/>
              <a:t>I</a:t>
            </a:r>
            <a:r>
              <a:rPr lang="en-US" sz="2400" baseline="-25000" dirty="0" err="1"/>
              <a:t>io</a:t>
            </a:r>
            <a:r>
              <a:rPr lang="en-US" sz="2400" dirty="0"/>
              <a:t> = |   I</a:t>
            </a:r>
            <a:r>
              <a:rPr lang="en-US" sz="2400" baseline="-25000" dirty="0"/>
              <a:t>B1</a:t>
            </a:r>
            <a:r>
              <a:rPr lang="en-US" sz="2400" dirty="0"/>
              <a:t> – I</a:t>
            </a:r>
            <a:r>
              <a:rPr lang="en-US" sz="2400" baseline="-25000" dirty="0"/>
              <a:t>B2</a:t>
            </a:r>
            <a:r>
              <a:rPr lang="en-US" sz="2400" dirty="0"/>
              <a:t> |</a:t>
            </a:r>
          </a:p>
          <a:p>
            <a:r>
              <a:rPr lang="en-US" sz="2400" dirty="0"/>
              <a:t>The </a:t>
            </a:r>
            <a:r>
              <a:rPr lang="en-US" sz="2400" dirty="0" err="1"/>
              <a:t>I</a:t>
            </a:r>
            <a:r>
              <a:rPr lang="en-US" sz="2400" baseline="-25000" dirty="0" err="1"/>
              <a:t>io</a:t>
            </a:r>
            <a:r>
              <a:rPr lang="en-US" sz="2400" dirty="0"/>
              <a:t> for the 741C is 200nA maximum. As the matching between two input terminals</a:t>
            </a:r>
          </a:p>
          <a:p>
            <a:r>
              <a:rPr lang="en-US" sz="2400" dirty="0"/>
              <a:t> is improved, the difference between I</a:t>
            </a:r>
            <a:r>
              <a:rPr lang="en-US" sz="2400" baseline="-25000" dirty="0"/>
              <a:t>B1</a:t>
            </a:r>
            <a:r>
              <a:rPr lang="en-US" sz="2400" dirty="0"/>
              <a:t> and I</a:t>
            </a:r>
            <a:r>
              <a:rPr lang="en-US" sz="2400" baseline="-25000" dirty="0"/>
              <a:t>B2</a:t>
            </a:r>
            <a:r>
              <a:rPr lang="en-US" sz="2400" dirty="0"/>
              <a:t> becomes smaller, i.e. the </a:t>
            </a:r>
            <a:r>
              <a:rPr lang="en-US" sz="2400" dirty="0" err="1"/>
              <a:t>I</a:t>
            </a:r>
            <a:r>
              <a:rPr lang="en-US" sz="2400" baseline="-25000" dirty="0" err="1"/>
              <a:t>io</a:t>
            </a:r>
            <a:r>
              <a:rPr lang="en-US" sz="2400" dirty="0"/>
              <a:t> value decreases further. For a precision OPAMP 741C, </a:t>
            </a:r>
            <a:r>
              <a:rPr lang="en-US" sz="2400" dirty="0" err="1"/>
              <a:t>I</a:t>
            </a:r>
            <a:r>
              <a:rPr lang="en-US" sz="2400" baseline="-25000" dirty="0" err="1"/>
              <a:t>io</a:t>
            </a:r>
            <a:r>
              <a:rPr lang="en-US" sz="2400" dirty="0"/>
              <a:t> is 6 </a:t>
            </a:r>
            <a:r>
              <a:rPr lang="en-US" sz="2400" dirty="0" err="1"/>
              <a:t>nA</a:t>
            </a:r>
            <a:endParaRPr lang="en-US" sz="2400" dirty="0"/>
          </a:p>
          <a:p>
            <a:endParaRPr lang="en-US" sz="2400" dirty="0"/>
          </a:p>
        </p:txBody>
      </p:sp>
      <p:sp>
        <p:nvSpPr>
          <p:cNvPr id="4" name="TextBox 3"/>
          <p:cNvSpPr txBox="1"/>
          <p:nvPr/>
        </p:nvSpPr>
        <p:spPr>
          <a:xfrm>
            <a:off x="533400" y="228601"/>
            <a:ext cx="4134705" cy="800217"/>
          </a:xfrm>
          <a:prstGeom prst="rect">
            <a:avLst/>
          </a:prstGeom>
          <a:noFill/>
        </p:spPr>
        <p:txBody>
          <a:bodyPr wrap="square" lIns="91438" tIns="45719" rIns="91438" bIns="45719" rtlCol="0">
            <a:spAutoFit/>
          </a:bodyPr>
          <a:lstStyle/>
          <a:p>
            <a:pPr lvl="0"/>
            <a:r>
              <a:rPr lang="en-US" sz="2800" b="1" dirty="0">
                <a:solidFill>
                  <a:srgbClr val="7030A0"/>
                </a:solidFill>
                <a:effectLst>
                  <a:outerShdw blurRad="38100" dist="38100" dir="2700000" algn="tl">
                    <a:srgbClr val="000000">
                      <a:alpha val="43137"/>
                    </a:srgbClr>
                  </a:outerShdw>
                </a:effectLst>
                <a:latin typeface="+mj-lt"/>
                <a:cs typeface="Arial" pitchFamily="34" charset="0"/>
              </a:rPr>
              <a:t>4. Input offset Current:</a:t>
            </a:r>
            <a:endParaRPr lang="en-US" sz="2800" dirty="0">
              <a:solidFill>
                <a:srgbClr val="7030A0"/>
              </a:solidFill>
              <a:effectLst>
                <a:outerShdw blurRad="38100" dist="38100" dir="2700000" algn="tl">
                  <a:srgbClr val="000000">
                    <a:alpha val="43137"/>
                  </a:srgbClr>
                </a:outerShdw>
              </a:effectLst>
              <a:latin typeface="+mj-lt"/>
              <a:cs typeface="Arial" pitchFamily="34" charset="0"/>
            </a:endParaRPr>
          </a:p>
          <a:p>
            <a:endParaRPr lang="en-US" dirty="0">
              <a:solidFill>
                <a:schemeClr val="accent4"/>
              </a:solidFill>
            </a:endParaRPr>
          </a:p>
        </p:txBody>
      </p:sp>
      <p:sp>
        <p:nvSpPr>
          <p:cNvPr id="2" name="Date Placeholder 1"/>
          <p:cNvSpPr>
            <a:spLocks noGrp="1"/>
          </p:cNvSpPr>
          <p:nvPr>
            <p:ph type="dt" sz="half" idx="10"/>
          </p:nvPr>
        </p:nvSpPr>
        <p:spPr/>
        <p:txBody>
          <a:bodyPr/>
          <a:lstStyle/>
          <a:p>
            <a:fld id="{DE76949D-1F90-45E8-9717-9617C712F9A4}" type="datetime1">
              <a:rPr lang="en-US" smtClean="0"/>
              <a:t>12/21/2022</a:t>
            </a:fld>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11</a:t>
            </a:fld>
            <a:endParaRPr lang="en-US"/>
          </a:p>
        </p:txBody>
      </p:sp>
    </p:spTree>
    <p:extLst>
      <p:ext uri="{BB962C8B-B14F-4D97-AF65-F5344CB8AC3E}">
        <p14:creationId xmlns:p14="http://schemas.microsoft.com/office/powerpoint/2010/main" val="1289057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2982" y="914400"/>
            <a:ext cx="8623767" cy="2215989"/>
          </a:xfrm>
          <a:prstGeom prst="rect">
            <a:avLst/>
          </a:prstGeom>
          <a:noFill/>
        </p:spPr>
        <p:txBody>
          <a:bodyPr wrap="none" lIns="91438" tIns="45719" rIns="91438" bIns="45719" rtlCol="0">
            <a:spAutoFit/>
          </a:bodyPr>
          <a:lstStyle/>
          <a:p>
            <a:endParaRPr lang="en-US" dirty="0"/>
          </a:p>
          <a:p>
            <a:r>
              <a:rPr lang="en-US" sz="2400" dirty="0" err="1"/>
              <a:t>R</a:t>
            </a:r>
            <a:r>
              <a:rPr lang="en-US" sz="2400" baseline="-25000" dirty="0" err="1"/>
              <a:t>i</a:t>
            </a:r>
            <a:r>
              <a:rPr lang="en-US" sz="2400" dirty="0"/>
              <a:t> is the equivalent resistance that can be measured at either the</a:t>
            </a:r>
          </a:p>
          <a:p>
            <a:r>
              <a:rPr lang="en-US" sz="2400" dirty="0"/>
              <a:t> inverting or non-inverting input terminal with the other terminal</a:t>
            </a:r>
          </a:p>
          <a:p>
            <a:r>
              <a:rPr lang="en-US" sz="2400" dirty="0"/>
              <a:t> grounded. For the 741C the input resistance is </a:t>
            </a:r>
          </a:p>
          <a:p>
            <a:r>
              <a:rPr lang="en-US" sz="2400" dirty="0"/>
              <a:t>relatively high 2 MΩ. For some OPAMP it may be up to 1000 G ohm.</a:t>
            </a:r>
          </a:p>
          <a:p>
            <a:endParaRPr lang="en-US" sz="2400" dirty="0"/>
          </a:p>
        </p:txBody>
      </p:sp>
      <p:sp>
        <p:nvSpPr>
          <p:cNvPr id="5" name="TextBox 4"/>
          <p:cNvSpPr txBox="1"/>
          <p:nvPr/>
        </p:nvSpPr>
        <p:spPr>
          <a:xfrm>
            <a:off x="381000" y="304801"/>
            <a:ext cx="5435266" cy="800217"/>
          </a:xfrm>
          <a:prstGeom prst="rect">
            <a:avLst/>
          </a:prstGeom>
          <a:noFill/>
        </p:spPr>
        <p:txBody>
          <a:bodyPr wrap="none" lIns="91438" tIns="45719" rIns="91438" bIns="45719" rtlCol="0">
            <a:spAutoFit/>
          </a:bodyPr>
          <a:lstStyle/>
          <a:p>
            <a:r>
              <a:rPr lang="en-US" sz="2800" b="1" dirty="0">
                <a:solidFill>
                  <a:srgbClr val="7030A0"/>
                </a:solidFill>
                <a:effectLst>
                  <a:outerShdw blurRad="38100" dist="38100" dir="2700000" algn="tl">
                    <a:srgbClr val="000000">
                      <a:alpha val="43137"/>
                    </a:srgbClr>
                  </a:outerShdw>
                </a:effectLst>
              </a:rPr>
              <a:t>5. Differential Input Resistance: (</a:t>
            </a:r>
            <a:r>
              <a:rPr lang="en-US" sz="2800" b="1" dirty="0" err="1">
                <a:solidFill>
                  <a:srgbClr val="7030A0"/>
                </a:solidFill>
                <a:effectLst>
                  <a:outerShdw blurRad="38100" dist="38100" dir="2700000" algn="tl">
                    <a:srgbClr val="000000">
                      <a:alpha val="43137"/>
                    </a:srgbClr>
                  </a:outerShdw>
                </a:effectLst>
              </a:rPr>
              <a:t>R</a:t>
            </a:r>
            <a:r>
              <a:rPr lang="en-US" sz="2800" b="1" baseline="-25000" dirty="0" err="1">
                <a:solidFill>
                  <a:srgbClr val="7030A0"/>
                </a:solidFill>
                <a:effectLst>
                  <a:outerShdw blurRad="38100" dist="38100" dir="2700000" algn="tl">
                    <a:srgbClr val="000000">
                      <a:alpha val="43137"/>
                    </a:srgbClr>
                  </a:outerShdw>
                </a:effectLst>
              </a:rPr>
              <a:t>i</a:t>
            </a:r>
            <a:r>
              <a:rPr lang="en-US" sz="2800" b="1" dirty="0">
                <a:solidFill>
                  <a:srgbClr val="7030A0"/>
                </a:solidFill>
                <a:effectLst>
                  <a:outerShdw blurRad="38100" dist="38100" dir="2700000" algn="tl">
                    <a:srgbClr val="000000">
                      <a:alpha val="43137"/>
                    </a:srgbClr>
                  </a:outerShdw>
                </a:effectLst>
              </a:rPr>
              <a:t>)</a:t>
            </a:r>
            <a:endParaRPr lang="en-US" sz="2800" dirty="0">
              <a:solidFill>
                <a:srgbClr val="7030A0"/>
              </a:solidFill>
              <a:effectLst>
                <a:outerShdw blurRad="38100" dist="38100" dir="2700000" algn="tl">
                  <a:srgbClr val="000000">
                    <a:alpha val="43137"/>
                  </a:srgbClr>
                </a:outerShdw>
              </a:effectLst>
            </a:endParaRPr>
          </a:p>
          <a:p>
            <a:endParaRPr lang="en-US" dirty="0"/>
          </a:p>
        </p:txBody>
      </p:sp>
      <p:sp>
        <p:nvSpPr>
          <p:cNvPr id="7" name="TextBox 6"/>
          <p:cNvSpPr txBox="1"/>
          <p:nvPr/>
        </p:nvSpPr>
        <p:spPr>
          <a:xfrm>
            <a:off x="418937" y="3040298"/>
            <a:ext cx="8019755" cy="2369878"/>
          </a:xfrm>
          <a:prstGeom prst="rect">
            <a:avLst/>
          </a:prstGeom>
          <a:noFill/>
        </p:spPr>
        <p:txBody>
          <a:bodyPr wrap="none" lIns="91438" tIns="45719" rIns="91438" bIns="45719" rtlCol="0">
            <a:spAutoFit/>
          </a:bodyPr>
          <a:lstStyle/>
          <a:p>
            <a:r>
              <a:rPr lang="en-US" sz="2800" b="1" dirty="0">
                <a:solidFill>
                  <a:srgbClr val="7030A0"/>
                </a:solidFill>
                <a:effectLst>
                  <a:outerShdw blurRad="38100" dist="38100" dir="2700000" algn="tl">
                    <a:srgbClr val="000000">
                      <a:alpha val="43137"/>
                    </a:srgbClr>
                  </a:outerShdw>
                </a:effectLst>
              </a:rPr>
              <a:t>6.Input Capacitance: (</a:t>
            </a:r>
            <a:r>
              <a:rPr lang="en-US" sz="2800" b="1" dirty="0" err="1">
                <a:solidFill>
                  <a:srgbClr val="7030A0"/>
                </a:solidFill>
                <a:effectLst>
                  <a:outerShdw blurRad="38100" dist="38100" dir="2700000" algn="tl">
                    <a:srgbClr val="000000">
                      <a:alpha val="43137"/>
                    </a:srgbClr>
                  </a:outerShdw>
                </a:effectLst>
              </a:rPr>
              <a:t>C</a:t>
            </a:r>
            <a:r>
              <a:rPr lang="en-US" sz="2800" b="1" baseline="-25000" dirty="0" err="1">
                <a:solidFill>
                  <a:srgbClr val="7030A0"/>
                </a:solidFill>
                <a:effectLst>
                  <a:outerShdw blurRad="38100" dist="38100" dir="2700000" algn="tl">
                    <a:srgbClr val="000000">
                      <a:alpha val="43137"/>
                    </a:srgbClr>
                  </a:outerShdw>
                </a:effectLst>
              </a:rPr>
              <a:t>i</a:t>
            </a:r>
            <a:r>
              <a:rPr lang="en-US" sz="2800" b="1" dirty="0">
                <a:solidFill>
                  <a:srgbClr val="7030A0"/>
                </a:solidFill>
                <a:effectLst>
                  <a:outerShdw blurRad="38100" dist="38100" dir="2700000" algn="tl">
                    <a:srgbClr val="000000">
                      <a:alpha val="43137"/>
                    </a:srgbClr>
                  </a:outerShdw>
                </a:effectLst>
              </a:rPr>
              <a:t>)</a:t>
            </a:r>
            <a:endParaRPr lang="en-US" sz="2800" dirty="0">
              <a:solidFill>
                <a:srgbClr val="7030A0"/>
              </a:solidFill>
              <a:effectLst>
                <a:outerShdw blurRad="38100" dist="38100" dir="2700000" algn="tl">
                  <a:srgbClr val="000000">
                    <a:alpha val="43137"/>
                  </a:srgbClr>
                </a:outerShdw>
              </a:effectLst>
            </a:endParaRPr>
          </a:p>
          <a:p>
            <a:r>
              <a:rPr lang="en-US" sz="2400" dirty="0" err="1"/>
              <a:t>C</a:t>
            </a:r>
            <a:r>
              <a:rPr lang="en-US" sz="2400" baseline="-25000" dirty="0" err="1"/>
              <a:t>i</a:t>
            </a:r>
            <a:r>
              <a:rPr lang="en-US" sz="2400" dirty="0"/>
              <a:t> is the equivalent capacitance that can be measured at</a:t>
            </a:r>
          </a:p>
          <a:p>
            <a:r>
              <a:rPr lang="en-US" sz="2400" dirty="0"/>
              <a:t> either the inverting and non-inverting terminal with the other </a:t>
            </a:r>
          </a:p>
          <a:p>
            <a:r>
              <a:rPr lang="en-US" sz="2400" dirty="0"/>
              <a:t>terminal connected to ground. A typical value of</a:t>
            </a:r>
          </a:p>
          <a:p>
            <a:r>
              <a:rPr lang="en-US" sz="2400" dirty="0"/>
              <a:t> </a:t>
            </a:r>
            <a:r>
              <a:rPr lang="en-US" sz="2400" dirty="0" err="1"/>
              <a:t>C</a:t>
            </a:r>
            <a:r>
              <a:rPr lang="en-US" sz="2400" baseline="-25000" dirty="0" err="1"/>
              <a:t>i</a:t>
            </a:r>
            <a:r>
              <a:rPr lang="en-US" sz="2400" dirty="0"/>
              <a:t> is 1.4 </a:t>
            </a:r>
            <a:r>
              <a:rPr lang="en-US" sz="2400" dirty="0" err="1"/>
              <a:t>pf</a:t>
            </a:r>
            <a:r>
              <a:rPr lang="en-US" sz="2400" dirty="0"/>
              <a:t> for the 741C.</a:t>
            </a:r>
          </a:p>
          <a:p>
            <a:endParaRPr lang="en-US" sz="2400" dirty="0">
              <a:solidFill>
                <a:srgbClr val="7030A0"/>
              </a:solidFill>
              <a:effectLst>
                <a:outerShdw blurRad="38100" dist="38100" dir="2700000" algn="tl">
                  <a:srgbClr val="000000">
                    <a:alpha val="43137"/>
                  </a:srgbClr>
                </a:outerShdw>
              </a:effectLst>
            </a:endParaRPr>
          </a:p>
        </p:txBody>
      </p:sp>
      <p:sp>
        <p:nvSpPr>
          <p:cNvPr id="2" name="Date Placeholder 1"/>
          <p:cNvSpPr>
            <a:spLocks noGrp="1"/>
          </p:cNvSpPr>
          <p:nvPr>
            <p:ph type="dt" sz="half" idx="10"/>
          </p:nvPr>
        </p:nvSpPr>
        <p:spPr/>
        <p:txBody>
          <a:bodyPr/>
          <a:lstStyle/>
          <a:p>
            <a:fld id="{76C6E46C-7AA8-4C34-AC31-279F252E0C86}" type="datetime1">
              <a:rPr lang="en-US" smtClean="0"/>
              <a:t>12/21/2022</a:t>
            </a:fld>
            <a:endParaRPr lang="en-US"/>
          </a:p>
        </p:txBody>
      </p:sp>
      <p:sp>
        <p:nvSpPr>
          <p:cNvPr id="4" name="Slide Number Placeholder 3"/>
          <p:cNvSpPr>
            <a:spLocks noGrp="1"/>
          </p:cNvSpPr>
          <p:nvPr>
            <p:ph type="sldNum" sz="quarter" idx="12"/>
          </p:nvPr>
        </p:nvSpPr>
        <p:spPr/>
        <p:txBody>
          <a:bodyPr/>
          <a:lstStyle/>
          <a:p>
            <a:fld id="{A68D2A2F-1483-4FFB-A5F9-1FBCA2AA8F7E}" type="slidenum">
              <a:rPr lang="en-US" smtClean="0"/>
              <a:t>12</a:t>
            </a:fld>
            <a:endParaRPr lang="en-US"/>
          </a:p>
        </p:txBody>
      </p:sp>
    </p:spTree>
    <p:extLst>
      <p:ext uri="{BB962C8B-B14F-4D97-AF65-F5344CB8AC3E}">
        <p14:creationId xmlns:p14="http://schemas.microsoft.com/office/powerpoint/2010/main" val="1167571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nptel.ac.in/courses/117107094/lecturers/lecture_6/images/fig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1" y="277089"/>
            <a:ext cx="3619931" cy="3200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8600" y="3441680"/>
            <a:ext cx="9075878" cy="3416318"/>
          </a:xfrm>
          <a:prstGeom prst="rect">
            <a:avLst/>
          </a:prstGeom>
          <a:noFill/>
        </p:spPr>
        <p:txBody>
          <a:bodyPr wrap="none" lIns="91438" tIns="45719" rIns="91438" bIns="45719" rtlCol="0">
            <a:spAutoFit/>
          </a:bodyPr>
          <a:lstStyle/>
          <a:p>
            <a:r>
              <a:rPr lang="en-US" sz="2400" dirty="0"/>
              <a:t>741 OPAMP have offset voltage null capability. Pins 1 and 5 are marked </a:t>
            </a:r>
          </a:p>
          <a:p>
            <a:r>
              <a:rPr lang="en-US" sz="2400" dirty="0"/>
              <a:t>offset null for this purpose. It can be done by connecting 10 K ohm pot </a:t>
            </a:r>
          </a:p>
          <a:p>
            <a:r>
              <a:rPr lang="en-US" sz="2400" dirty="0"/>
              <a:t>between 1 and 5 as shown in</a:t>
            </a:r>
            <a:r>
              <a:rPr lang="en-US" sz="2400" b="1" dirty="0"/>
              <a:t> figure</a:t>
            </a:r>
          </a:p>
          <a:p>
            <a:r>
              <a:rPr lang="en-US" sz="2400" dirty="0"/>
              <a:t>By varying the potentiometer, output offset voltage</a:t>
            </a:r>
          </a:p>
          <a:p>
            <a:r>
              <a:rPr lang="en-US" sz="2400" dirty="0"/>
              <a:t> (with inputs grounded) can be reduced to zero volts. </a:t>
            </a:r>
          </a:p>
          <a:p>
            <a:r>
              <a:rPr lang="en-US" sz="2400" dirty="0"/>
              <a:t>Thus the offset voltage adjustment range is the</a:t>
            </a:r>
          </a:p>
          <a:p>
            <a:r>
              <a:rPr lang="en-US" sz="2400" dirty="0"/>
              <a:t> range through which the input offset voltage can be adjusted</a:t>
            </a:r>
          </a:p>
          <a:p>
            <a:r>
              <a:rPr lang="en-US" sz="2400" dirty="0"/>
              <a:t> by varying 10 K pot.</a:t>
            </a:r>
          </a:p>
          <a:p>
            <a:r>
              <a:rPr lang="en-US" sz="2400" dirty="0"/>
              <a:t> For the 741C the offset voltage adjustment range is ± 15 mV.</a:t>
            </a:r>
          </a:p>
        </p:txBody>
      </p:sp>
      <p:sp>
        <p:nvSpPr>
          <p:cNvPr id="3" name="TextBox 2"/>
          <p:cNvSpPr txBox="1"/>
          <p:nvPr/>
        </p:nvSpPr>
        <p:spPr>
          <a:xfrm>
            <a:off x="228600" y="381000"/>
            <a:ext cx="5467455" cy="523218"/>
          </a:xfrm>
          <a:prstGeom prst="rect">
            <a:avLst/>
          </a:prstGeom>
          <a:noFill/>
        </p:spPr>
        <p:txBody>
          <a:bodyPr wrap="none" lIns="91438" tIns="45719" rIns="91438" bIns="45719" rtlCol="0">
            <a:spAutoFit/>
          </a:bodyPr>
          <a:lstStyle/>
          <a:p>
            <a:r>
              <a:rPr lang="en-US" sz="2800" b="1" dirty="0">
                <a:solidFill>
                  <a:srgbClr val="7030A0"/>
                </a:solidFill>
                <a:effectLst>
                  <a:outerShdw blurRad="38100" dist="38100" dir="2700000" algn="tl">
                    <a:srgbClr val="000000">
                      <a:alpha val="43137"/>
                    </a:srgbClr>
                  </a:outerShdw>
                </a:effectLst>
              </a:rPr>
              <a:t>7.Offset Voltage Adjustment Range</a:t>
            </a:r>
            <a:r>
              <a:rPr lang="en-US" b="1" dirty="0"/>
              <a:t>:</a:t>
            </a:r>
            <a:endParaRPr lang="en-US" dirty="0"/>
          </a:p>
        </p:txBody>
      </p:sp>
      <p:sp>
        <p:nvSpPr>
          <p:cNvPr id="4" name="Date Placeholder 3"/>
          <p:cNvSpPr>
            <a:spLocks noGrp="1"/>
          </p:cNvSpPr>
          <p:nvPr>
            <p:ph type="dt" sz="half" idx="10"/>
          </p:nvPr>
        </p:nvSpPr>
        <p:spPr/>
        <p:txBody>
          <a:bodyPr/>
          <a:lstStyle/>
          <a:p>
            <a:fld id="{9DB05F48-AD68-4DB9-A4BC-8C50843F9B52}" type="datetime1">
              <a:rPr lang="en-US" smtClean="0"/>
              <a:t>12/21/2022</a:t>
            </a:fld>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13</a:t>
            </a:fld>
            <a:endParaRPr lang="en-US"/>
          </a:p>
        </p:txBody>
      </p:sp>
    </p:spTree>
    <p:extLst>
      <p:ext uri="{BB962C8B-B14F-4D97-AF65-F5344CB8AC3E}">
        <p14:creationId xmlns:p14="http://schemas.microsoft.com/office/powerpoint/2010/main" val="144289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066800"/>
            <a:ext cx="8653226" cy="2862320"/>
          </a:xfrm>
          <a:prstGeom prst="rect">
            <a:avLst/>
          </a:prstGeom>
          <a:noFill/>
        </p:spPr>
        <p:txBody>
          <a:bodyPr wrap="square" lIns="91438" tIns="45719" rIns="91438" bIns="45719" rtlCol="0">
            <a:spAutoFit/>
          </a:bodyPr>
          <a:lstStyle/>
          <a:p>
            <a:endParaRPr lang="en-US" dirty="0"/>
          </a:p>
          <a:p>
            <a:r>
              <a:rPr lang="en-US" dirty="0"/>
              <a:t>Input voltage range is the range of a common mode input signal for which a</a:t>
            </a:r>
          </a:p>
          <a:p>
            <a:r>
              <a:rPr lang="en-US" dirty="0"/>
              <a:t> differential amplifier remains linear. </a:t>
            </a:r>
          </a:p>
          <a:p>
            <a:r>
              <a:rPr lang="en-US" dirty="0"/>
              <a:t>It is used to determine the degree of matching between the inverting and</a:t>
            </a:r>
          </a:p>
          <a:p>
            <a:r>
              <a:rPr lang="en-US" dirty="0"/>
              <a:t> non-inverting input terminals. For the 741C, </a:t>
            </a:r>
          </a:p>
          <a:p>
            <a:r>
              <a:rPr lang="en-US" dirty="0"/>
              <a:t>the range of the input common mode voltage is ± 13V maximum. This means that the</a:t>
            </a:r>
          </a:p>
          <a:p>
            <a:r>
              <a:rPr lang="en-US" dirty="0"/>
              <a:t> common mode voltage applied at both input terminals can be as high as +13V or as </a:t>
            </a:r>
          </a:p>
          <a:p>
            <a:r>
              <a:rPr lang="en-US" dirty="0"/>
              <a:t>low as –13V.</a:t>
            </a:r>
          </a:p>
          <a:p>
            <a:endParaRPr lang="en-US" dirty="0"/>
          </a:p>
          <a:p>
            <a:endParaRPr lang="en-US" dirty="0"/>
          </a:p>
        </p:txBody>
      </p:sp>
      <p:sp>
        <p:nvSpPr>
          <p:cNvPr id="3" name="TextBox 2"/>
          <p:cNvSpPr txBox="1"/>
          <p:nvPr/>
        </p:nvSpPr>
        <p:spPr>
          <a:xfrm>
            <a:off x="533401" y="451900"/>
            <a:ext cx="3471139" cy="523218"/>
          </a:xfrm>
          <a:prstGeom prst="rect">
            <a:avLst/>
          </a:prstGeom>
          <a:noFill/>
        </p:spPr>
        <p:txBody>
          <a:bodyPr wrap="none" lIns="91438" tIns="45719" rIns="91438" bIns="45719" rtlCol="0">
            <a:spAutoFit/>
          </a:bodyPr>
          <a:lstStyle/>
          <a:p>
            <a:r>
              <a:rPr lang="en-US" sz="2800" dirty="0">
                <a:solidFill>
                  <a:srgbClr val="7030A0"/>
                </a:solidFill>
                <a:effectLst>
                  <a:outerShdw blurRad="38100" dist="38100" dir="2700000" algn="tl">
                    <a:srgbClr val="000000">
                      <a:alpha val="43137"/>
                    </a:srgbClr>
                  </a:outerShdw>
                </a:effectLst>
              </a:rPr>
              <a:t>8. Input Voltage Range</a:t>
            </a:r>
          </a:p>
        </p:txBody>
      </p:sp>
      <p:sp>
        <p:nvSpPr>
          <p:cNvPr id="4" name="TextBox 3"/>
          <p:cNvSpPr txBox="1"/>
          <p:nvPr/>
        </p:nvSpPr>
        <p:spPr>
          <a:xfrm>
            <a:off x="381001" y="3929122"/>
            <a:ext cx="8243791" cy="2308322"/>
          </a:xfrm>
          <a:prstGeom prst="rect">
            <a:avLst/>
          </a:prstGeom>
          <a:noFill/>
        </p:spPr>
        <p:txBody>
          <a:bodyPr wrap="none" lIns="91438" tIns="45719" rIns="91438" bIns="45719" rtlCol="0">
            <a:spAutoFit/>
          </a:bodyPr>
          <a:lstStyle/>
          <a:p>
            <a:r>
              <a:rPr lang="en-US" b="1" dirty="0"/>
              <a:t>.  </a:t>
            </a:r>
            <a:r>
              <a:rPr lang="en-US" b="1" i="1" dirty="0"/>
              <a:t> </a:t>
            </a:r>
            <a:endParaRPr lang="en-US" dirty="0"/>
          </a:p>
          <a:p>
            <a:r>
              <a:rPr lang="en-US" dirty="0"/>
              <a:t>CMRR is defined as the ratio of the differential voltage gain A</a:t>
            </a:r>
            <a:r>
              <a:rPr lang="en-US" baseline="-25000" dirty="0"/>
              <a:t>d</a:t>
            </a:r>
            <a:r>
              <a:rPr lang="en-US" dirty="0"/>
              <a:t> to the common mode</a:t>
            </a:r>
          </a:p>
          <a:p>
            <a:r>
              <a:rPr lang="en-US" dirty="0"/>
              <a:t>voltage gain A</a:t>
            </a:r>
            <a:r>
              <a:rPr lang="en-US" baseline="-25000" dirty="0"/>
              <a:t>CM</a:t>
            </a:r>
            <a:endParaRPr lang="en-US" dirty="0"/>
          </a:p>
          <a:p>
            <a:r>
              <a:rPr lang="en-US" dirty="0"/>
              <a:t>CMRR = A</a:t>
            </a:r>
            <a:r>
              <a:rPr lang="en-US" baseline="-25000" dirty="0"/>
              <a:t>d</a:t>
            </a:r>
            <a:r>
              <a:rPr lang="en-US" dirty="0"/>
              <a:t> / A</a:t>
            </a:r>
            <a:r>
              <a:rPr lang="en-US" baseline="-25000" dirty="0"/>
              <a:t>CM</a:t>
            </a:r>
            <a:r>
              <a:rPr lang="en-US" dirty="0"/>
              <a:t>.</a:t>
            </a:r>
          </a:p>
          <a:p>
            <a:r>
              <a:rPr lang="en-US" dirty="0"/>
              <a:t>For the 741C, CMRR is 90 dB typically. </a:t>
            </a:r>
          </a:p>
          <a:p>
            <a:r>
              <a:rPr lang="en-US" dirty="0"/>
              <a:t>The higher the value of CMRR the better is the matching between two input terminals</a:t>
            </a:r>
          </a:p>
          <a:p>
            <a:r>
              <a:rPr lang="en-US" dirty="0"/>
              <a:t> and the smaller is the output common mode voltage.</a:t>
            </a:r>
          </a:p>
          <a:p>
            <a:endParaRPr lang="en-US" dirty="0"/>
          </a:p>
        </p:txBody>
      </p:sp>
      <p:sp>
        <p:nvSpPr>
          <p:cNvPr id="5" name="TextBox 4"/>
          <p:cNvSpPr txBox="1"/>
          <p:nvPr/>
        </p:nvSpPr>
        <p:spPr>
          <a:xfrm>
            <a:off x="533400" y="3581400"/>
            <a:ext cx="6600906" cy="523218"/>
          </a:xfrm>
          <a:prstGeom prst="rect">
            <a:avLst/>
          </a:prstGeom>
          <a:noFill/>
        </p:spPr>
        <p:txBody>
          <a:bodyPr wrap="none" lIns="91438" tIns="45719" rIns="91438" bIns="45719" rtlCol="0">
            <a:spAutoFit/>
          </a:bodyPr>
          <a:lstStyle/>
          <a:p>
            <a:r>
              <a:rPr lang="en-US" sz="2800" dirty="0">
                <a:solidFill>
                  <a:srgbClr val="7030A0"/>
                </a:solidFill>
                <a:effectLst>
                  <a:outerShdw blurRad="38100" dist="38100" dir="2700000" algn="tl">
                    <a:srgbClr val="000000">
                      <a:alpha val="43137"/>
                    </a:srgbClr>
                  </a:outerShdw>
                </a:effectLst>
              </a:rPr>
              <a:t>9. </a:t>
            </a:r>
            <a:r>
              <a:rPr lang="en-US" sz="2800" b="1" dirty="0">
                <a:solidFill>
                  <a:srgbClr val="7030A0"/>
                </a:solidFill>
                <a:effectLst>
                  <a:outerShdw blurRad="38100" dist="38100" dir="2700000" algn="tl">
                    <a:srgbClr val="000000">
                      <a:alpha val="43137"/>
                    </a:srgbClr>
                  </a:outerShdw>
                </a:effectLst>
              </a:rPr>
              <a:t>Common Mode Rejection Ratio­ (CMRR).</a:t>
            </a:r>
            <a:r>
              <a:rPr lang="en-US" sz="2800" dirty="0">
                <a:solidFill>
                  <a:srgbClr val="7030A0"/>
                </a:solidFill>
                <a:effectLst>
                  <a:outerShdw blurRad="38100" dist="38100" dir="2700000" algn="tl">
                    <a:srgbClr val="000000">
                      <a:alpha val="43137"/>
                    </a:srgbClr>
                  </a:outerShdw>
                </a:effectLst>
              </a:rPr>
              <a:t>.</a:t>
            </a:r>
          </a:p>
        </p:txBody>
      </p:sp>
      <p:sp>
        <p:nvSpPr>
          <p:cNvPr id="6" name="Date Placeholder 5"/>
          <p:cNvSpPr>
            <a:spLocks noGrp="1"/>
          </p:cNvSpPr>
          <p:nvPr>
            <p:ph type="dt" sz="half" idx="10"/>
          </p:nvPr>
        </p:nvSpPr>
        <p:spPr/>
        <p:txBody>
          <a:bodyPr/>
          <a:lstStyle/>
          <a:p>
            <a:fld id="{6BA5E19B-D4EE-4A04-9AF7-096738A34BFD}" type="datetime1">
              <a:rPr lang="en-US" smtClean="0"/>
              <a:t>12/21/2022</a:t>
            </a:fld>
            <a:endParaRPr lang="en-US"/>
          </a:p>
        </p:txBody>
      </p:sp>
      <p:sp>
        <p:nvSpPr>
          <p:cNvPr id="7" name="Slide Number Placeholder 6"/>
          <p:cNvSpPr>
            <a:spLocks noGrp="1"/>
          </p:cNvSpPr>
          <p:nvPr>
            <p:ph type="sldNum" sz="quarter" idx="12"/>
          </p:nvPr>
        </p:nvSpPr>
        <p:spPr/>
        <p:txBody>
          <a:bodyPr/>
          <a:lstStyle/>
          <a:p>
            <a:fld id="{A68D2A2F-1483-4FFB-A5F9-1FBCA2AA8F7E}" type="slidenum">
              <a:rPr lang="en-US" smtClean="0"/>
              <a:t>14</a:t>
            </a:fld>
            <a:endParaRPr lang="en-US"/>
          </a:p>
        </p:txBody>
      </p:sp>
    </p:spTree>
    <p:extLst>
      <p:ext uri="{BB962C8B-B14F-4D97-AF65-F5344CB8AC3E}">
        <p14:creationId xmlns:p14="http://schemas.microsoft.com/office/powerpoint/2010/main" val="1058464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52400" y="1143000"/>
                <a:ext cx="9094665" cy="5061768"/>
              </a:xfrm>
              <a:prstGeom prst="rect">
                <a:avLst/>
              </a:prstGeom>
              <a:noFill/>
            </p:spPr>
            <p:txBody>
              <a:bodyPr wrap="none" lIns="91438" tIns="45719" rIns="91438" bIns="45719" rtlCol="0">
                <a:spAutoFit/>
              </a:bodyPr>
              <a:lstStyle/>
              <a:p>
                <a:r>
                  <a:rPr lang="en-US" sz="2400" dirty="0"/>
                  <a:t>Power Supply sensitivity is the ratio of the change in the input offset </a:t>
                </a:r>
              </a:p>
              <a:p>
                <a:r>
                  <a:rPr lang="en-US" sz="2400" dirty="0"/>
                  <a:t>voltage to the corresponding change in power supply voltages. </a:t>
                </a:r>
              </a:p>
              <a:p>
                <a:r>
                  <a:rPr lang="en-US" sz="2400" dirty="0"/>
                  <a:t>This is expressed in m V / V or in decibels, SVRR can be defined as</a:t>
                </a:r>
              </a:p>
              <a:p>
                <a:r>
                  <a:rPr lang="en-US" sz="2400" dirty="0"/>
                  <a:t>Supply voltage Sensitivity </a:t>
                </a:r>
                <a14:m>
                  <m:oMath xmlns:m="http://schemas.openxmlformats.org/officeDocument/2006/math">
                    <m:r>
                      <a:rPr lang="en-US" sz="2400" i="1">
                        <a:latin typeface="Cambria Math"/>
                      </a:rPr>
                      <m:t>=</m:t>
                    </m:r>
                    <m:f>
                      <m:fPr>
                        <m:ctrlPr>
                          <a:rPr lang="en-US" sz="2400" i="1">
                            <a:latin typeface="Cambria Math" panose="02040503050406030204" pitchFamily="18" charset="0"/>
                          </a:rPr>
                        </m:ctrlPr>
                      </m:fPr>
                      <m:num>
                        <m:r>
                          <a:rPr lang="en-US" sz="2400" i="1">
                            <a:latin typeface="Cambria Math"/>
                            <a:ea typeface="Cambria Math"/>
                          </a:rPr>
                          <m:t>∆</m:t>
                        </m:r>
                        <m:r>
                          <a:rPr lang="en-US" sz="2400" i="1">
                            <a:latin typeface="Cambria Math"/>
                            <a:ea typeface="Cambria Math"/>
                          </a:rPr>
                          <m:t>𝑉𝑖𝑜</m:t>
                        </m:r>
                      </m:num>
                      <m:den>
                        <m:r>
                          <a:rPr lang="en-US" sz="2400" i="1">
                            <a:latin typeface="Cambria Math"/>
                            <a:ea typeface="Cambria Math"/>
                          </a:rPr>
                          <m:t>∆</m:t>
                        </m:r>
                        <m:r>
                          <a:rPr lang="en-US" sz="2400" i="1">
                            <a:latin typeface="Cambria Math"/>
                            <a:ea typeface="Cambria Math"/>
                          </a:rPr>
                          <m:t>𝑉</m:t>
                        </m:r>
                      </m:den>
                    </m:f>
                  </m:oMath>
                </a14:m>
                <a:endParaRPr lang="en-US" sz="2400" dirty="0"/>
              </a:p>
              <a:p>
                <a:r>
                  <a:rPr lang="en-US" sz="2400" dirty="0"/>
                  <a:t>Where </a:t>
                </a:r>
                <a:r>
                  <a:rPr lang="en-US" sz="2400" dirty="0">
                    <a:ea typeface="Cambria Math"/>
                  </a:rPr>
                  <a:t> </a:t>
                </a:r>
                <a14:m>
                  <m:oMath xmlns:m="http://schemas.openxmlformats.org/officeDocument/2006/math">
                    <m:r>
                      <a:rPr lang="en-US" sz="2400" i="1">
                        <a:latin typeface="Cambria Math"/>
                        <a:ea typeface="Cambria Math"/>
                      </a:rPr>
                      <m:t>∆</m:t>
                    </m:r>
                    <m:r>
                      <a:rPr lang="en-US" sz="2400" i="1">
                        <a:latin typeface="Cambria Math"/>
                        <a:ea typeface="Cambria Math"/>
                      </a:rPr>
                      <m:t>𝑉</m:t>
                    </m:r>
                    <m:r>
                      <a:rPr lang="en-US" sz="2400" i="1">
                        <a:latin typeface="Cambria Math"/>
                        <a:ea typeface="Cambria Math"/>
                      </a:rPr>
                      <m:t> </m:t>
                    </m:r>
                  </m:oMath>
                </a14:m>
                <a:r>
                  <a:rPr lang="en-US" sz="2400" dirty="0"/>
                  <a:t>    is the change in the input supply voltage</a:t>
                </a:r>
              </a:p>
              <a:p>
                <a:r>
                  <a:rPr lang="en-US" sz="2400" dirty="0"/>
                  <a:t> and </a:t>
                </a:r>
                <a14:m>
                  <m:oMath xmlns:m="http://schemas.openxmlformats.org/officeDocument/2006/math">
                    <m:r>
                      <a:rPr lang="en-US" sz="2400" i="1">
                        <a:latin typeface="Cambria Math"/>
                        <a:ea typeface="Cambria Math"/>
                      </a:rPr>
                      <m:t>∆</m:t>
                    </m:r>
                  </m:oMath>
                </a14:m>
                <a:r>
                  <a:rPr lang="en-US" sz="2400" dirty="0"/>
                  <a:t> </a:t>
                </a:r>
                <a:r>
                  <a:rPr lang="en-US" sz="2400" dirty="0" err="1"/>
                  <a:t>V</a:t>
                </a:r>
                <a:r>
                  <a:rPr lang="en-US" sz="2400" baseline="-25000" dirty="0" err="1"/>
                  <a:t>io</a:t>
                </a:r>
                <a:r>
                  <a:rPr lang="en-US" sz="2400" dirty="0"/>
                  <a:t> is the corresponding change in the offset voltage.</a:t>
                </a:r>
              </a:p>
              <a:p>
                <a:r>
                  <a:rPr lang="en-US" sz="2400" b="1" dirty="0">
                    <a:solidFill>
                      <a:srgbClr val="FF0000"/>
                    </a:solidFill>
                    <a:effectLst>
                      <a:outerShdw blurRad="38100" dist="38100" dir="2700000" algn="tl">
                        <a:srgbClr val="000000">
                          <a:alpha val="43137"/>
                        </a:srgbClr>
                      </a:outerShdw>
                    </a:effectLst>
                  </a:rPr>
                  <a:t>Reciprocal of power supply sensitivity is supply voltage rejection ratio</a:t>
                </a:r>
              </a:p>
              <a:p>
                <a:r>
                  <a:rPr lang="en-US" sz="2400" b="1" dirty="0">
                    <a:solidFill>
                      <a:srgbClr val="FF0000"/>
                    </a:solidFill>
                    <a:effectLst>
                      <a:outerShdw blurRad="38100" dist="38100" dir="2700000" algn="tl">
                        <a:srgbClr val="000000">
                          <a:alpha val="43137"/>
                        </a:srgbClr>
                      </a:outerShdw>
                    </a:effectLst>
                  </a:rPr>
                  <a:t>(SVRR)</a:t>
                </a:r>
              </a:p>
              <a:p>
                <a:r>
                  <a:rPr lang="en-US" sz="2400" dirty="0"/>
                  <a:t>For the 741C, SVRR = 150 µ V / V.</a:t>
                </a:r>
              </a:p>
              <a:p>
                <a:r>
                  <a:rPr lang="en-US" sz="2400" dirty="0"/>
                  <a:t>For 741C, SVRR is measured for both supply magnitudes increasing</a:t>
                </a:r>
              </a:p>
              <a:p>
                <a:r>
                  <a:rPr lang="en-US" sz="2400" dirty="0"/>
                  <a:t> or decreasing simultaneously, with R</a:t>
                </a:r>
                <a:r>
                  <a:rPr lang="en-US" sz="2400" baseline="-25000" dirty="0"/>
                  <a:t>3</a:t>
                </a:r>
                <a:r>
                  <a:rPr lang="en-US" sz="2400" dirty="0"/>
                  <a:t> ≤10K. For same OPAMPS, SVRR is</a:t>
                </a:r>
              </a:p>
              <a:p>
                <a:r>
                  <a:rPr lang="en-US" sz="2400" dirty="0"/>
                  <a:t> separately specified as positive SVRR and negative SVRR.</a:t>
                </a:r>
              </a:p>
              <a:p>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152400" y="1143000"/>
                <a:ext cx="9094665" cy="5061768"/>
              </a:xfrm>
              <a:prstGeom prst="rect">
                <a:avLst/>
              </a:prstGeom>
              <a:blipFill rotWithShape="0">
                <a:blip r:embed="rId2"/>
                <a:stretch>
                  <a:fillRect l="-1072" t="-964" r="-67"/>
                </a:stretch>
              </a:blipFill>
            </p:spPr>
            <p:txBody>
              <a:bodyPr/>
              <a:lstStyle/>
              <a:p>
                <a:r>
                  <a:rPr lang="en-IN">
                    <a:noFill/>
                  </a:rPr>
                  <a:t> </a:t>
                </a:r>
              </a:p>
            </p:txBody>
          </p:sp>
        </mc:Fallback>
      </mc:AlternateContent>
      <p:sp>
        <p:nvSpPr>
          <p:cNvPr id="3" name="TextBox 2"/>
          <p:cNvSpPr txBox="1"/>
          <p:nvPr/>
        </p:nvSpPr>
        <p:spPr>
          <a:xfrm>
            <a:off x="381000" y="457201"/>
            <a:ext cx="7359190" cy="867928"/>
          </a:xfrm>
          <a:prstGeom prst="rect">
            <a:avLst/>
          </a:prstGeom>
          <a:noFill/>
        </p:spPr>
        <p:txBody>
          <a:bodyPr wrap="none" lIns="91438" tIns="45719" rIns="91438" bIns="45719" rtlCol="0">
            <a:spAutoFit/>
          </a:bodyPr>
          <a:lstStyle/>
          <a:p>
            <a:pPr>
              <a:lnSpc>
                <a:spcPct val="80000"/>
              </a:lnSpc>
              <a:spcBef>
                <a:spcPct val="20000"/>
              </a:spcBef>
            </a:pPr>
            <a:r>
              <a:rPr lang="en-US" sz="2800" b="1" dirty="0">
                <a:solidFill>
                  <a:srgbClr val="7030A0"/>
                </a:solidFill>
                <a:effectLst>
                  <a:outerShdw blurRad="38100" dist="38100" dir="2700000" algn="tl">
                    <a:srgbClr val="000000">
                      <a:alpha val="43137"/>
                    </a:srgbClr>
                  </a:outerShdw>
                </a:effectLst>
              </a:rPr>
              <a:t>10. Supply voltage Rejection Ratio: (SVRR)/PSRR</a:t>
            </a:r>
          </a:p>
          <a:p>
            <a:endParaRPr lang="en-US" sz="2800" dirty="0">
              <a:solidFill>
                <a:srgbClr val="7030A0"/>
              </a:solidFill>
            </a:endParaRPr>
          </a:p>
        </p:txBody>
      </p:sp>
      <p:sp>
        <p:nvSpPr>
          <p:cNvPr id="4" name="Date Placeholder 3"/>
          <p:cNvSpPr>
            <a:spLocks noGrp="1"/>
          </p:cNvSpPr>
          <p:nvPr>
            <p:ph type="dt" sz="half" idx="10"/>
          </p:nvPr>
        </p:nvSpPr>
        <p:spPr/>
        <p:txBody>
          <a:bodyPr/>
          <a:lstStyle/>
          <a:p>
            <a:fld id="{E40CC95E-71EF-4774-BE32-E8321BBD0FD3}" type="datetime1">
              <a:rPr lang="en-US" smtClean="0"/>
              <a:t>12/21/2022</a:t>
            </a:fld>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15</a:t>
            </a:fld>
            <a:endParaRPr lang="en-US"/>
          </a:p>
        </p:txBody>
      </p:sp>
    </p:spTree>
    <p:extLst>
      <p:ext uri="{BB962C8B-B14F-4D97-AF65-F5344CB8AC3E}">
        <p14:creationId xmlns:p14="http://schemas.microsoft.com/office/powerpoint/2010/main" val="182581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52400" y="1287737"/>
                <a:ext cx="8690452" cy="4601835"/>
              </a:xfrm>
              <a:prstGeom prst="rect">
                <a:avLst/>
              </a:prstGeom>
              <a:noFill/>
            </p:spPr>
            <p:txBody>
              <a:bodyPr wrap="none" lIns="91438" tIns="45719" rIns="91438" bIns="45719" rtlCol="0">
                <a:spAutoFit/>
              </a:bodyPr>
              <a:lstStyle/>
              <a:p>
                <a:r>
                  <a:rPr lang="en-US" sz="2400" b="1" dirty="0"/>
                  <a:t>Since</a:t>
                </a:r>
                <a:r>
                  <a:rPr lang="en-US" sz="2400" dirty="0"/>
                  <a:t> the OPAMP amplifies difference voltage between </a:t>
                </a:r>
              </a:p>
              <a:p>
                <a:r>
                  <a:rPr lang="en-US" sz="2400" dirty="0"/>
                  <a:t>two input terminals, the voltage gain of the amplifier is defined as</a:t>
                </a:r>
              </a:p>
              <a:p>
                <a:endParaRPr lang="en-US" sz="2400" dirty="0"/>
              </a:p>
              <a:p>
                <a:r>
                  <a:rPr lang="en-US" sz="2400" dirty="0"/>
                  <a:t>Voltage Gain=</a:t>
                </a:r>
                <a14:m>
                  <m:oMath xmlns:m="http://schemas.openxmlformats.org/officeDocument/2006/math">
                    <m:f>
                      <m:fPr>
                        <m:ctrlPr>
                          <a:rPr lang="en-US" sz="2400" b="1" i="1">
                            <a:latin typeface="Cambria Math" panose="02040503050406030204" pitchFamily="18" charset="0"/>
                          </a:rPr>
                        </m:ctrlPr>
                      </m:fPr>
                      <m:num>
                        <m:r>
                          <a:rPr lang="en-US" sz="2400" b="1" i="1">
                            <a:latin typeface="Cambria Math"/>
                          </a:rPr>
                          <m:t>𝑶𝒖𝒕𝒑𝒖𝒕</m:t>
                        </m:r>
                        <m:r>
                          <a:rPr lang="en-US" sz="2400" b="1" i="1">
                            <a:latin typeface="Cambria Math"/>
                          </a:rPr>
                          <m:t> </m:t>
                        </m:r>
                        <m:r>
                          <a:rPr lang="en-US" sz="2400" b="1" i="1">
                            <a:latin typeface="Cambria Math"/>
                          </a:rPr>
                          <m:t>𝑽𝒐𝒍𝒕𝒂𝒈𝒆</m:t>
                        </m:r>
                      </m:num>
                      <m:den>
                        <m:r>
                          <a:rPr lang="en-US" sz="2400" b="1" i="1">
                            <a:latin typeface="Cambria Math"/>
                          </a:rPr>
                          <m:t>𝑫𝒊𝒇𝒇𝒆𝒓𝒆𝒏𝒕𝒊𝒂𝒍</m:t>
                        </m:r>
                        <m:r>
                          <a:rPr lang="en-US" sz="2400" b="1" i="1">
                            <a:latin typeface="Cambria Math"/>
                          </a:rPr>
                          <m:t> </m:t>
                        </m:r>
                        <m:r>
                          <a:rPr lang="en-US" sz="2400" b="1" i="1">
                            <a:latin typeface="Cambria Math"/>
                          </a:rPr>
                          <m:t>𝑽𝒐𝒍𝒕𝒂𝒈𝒆</m:t>
                        </m:r>
                      </m:den>
                    </m:f>
                  </m:oMath>
                </a14:m>
                <a:endParaRPr lang="en-US" sz="2400" b="1" dirty="0"/>
              </a:p>
              <a:p>
                <a:endParaRPr lang="en-US" sz="2400" b="1" dirty="0"/>
              </a:p>
              <a:p>
                <a:pPr/>
                <a14:m>
                  <m:oMathPara xmlns:m="http://schemas.openxmlformats.org/officeDocument/2006/math">
                    <m:oMathParaPr>
                      <m:jc m:val="centerGroup"/>
                    </m:oMathParaPr>
                    <m:oMath xmlns:m="http://schemas.openxmlformats.org/officeDocument/2006/math">
                      <m:r>
                        <a:rPr lang="en-US" sz="2400" b="1" i="1">
                          <a:latin typeface="Cambria Math"/>
                        </a:rPr>
                        <m:t>𝑨</m:t>
                      </m:r>
                      <m:r>
                        <a:rPr lang="en-US" sz="2400" b="1" i="1">
                          <a:latin typeface="Cambria Math"/>
                        </a:rPr>
                        <m:t>=</m:t>
                      </m:r>
                      <m:f>
                        <m:fPr>
                          <m:ctrlPr>
                            <a:rPr lang="en-US" sz="2400" b="1" i="1">
                              <a:latin typeface="Cambria Math" panose="02040503050406030204" pitchFamily="18" charset="0"/>
                            </a:rPr>
                          </m:ctrlPr>
                        </m:fPr>
                        <m:num>
                          <m:r>
                            <a:rPr lang="en-US" sz="2400" b="1" i="1">
                              <a:latin typeface="Cambria Math"/>
                            </a:rPr>
                            <m:t>𝑽𝒐</m:t>
                          </m:r>
                        </m:num>
                        <m:den>
                          <m:r>
                            <a:rPr lang="en-US" sz="2400" b="1" i="1">
                              <a:latin typeface="Cambria Math"/>
                            </a:rPr>
                            <m:t>𝑽𝒊𝒅</m:t>
                          </m:r>
                        </m:den>
                      </m:f>
                    </m:oMath>
                  </m:oMathPara>
                </a14:m>
                <a:endParaRPr lang="en-US" sz="2400" b="1" dirty="0"/>
              </a:p>
              <a:p>
                <a:endParaRPr lang="en-US" sz="2400" b="1" dirty="0"/>
              </a:p>
              <a:p>
                <a:r>
                  <a:rPr lang="en-US" sz="2400" dirty="0"/>
                  <a:t>Because output signal amplitude is much large than the input signal </a:t>
                </a:r>
              </a:p>
              <a:p>
                <a:r>
                  <a:rPr lang="en-US" sz="2400" dirty="0"/>
                  <a:t>the voltage gain is commonly called large signal voltage gain.</a:t>
                </a:r>
              </a:p>
              <a:p>
                <a:r>
                  <a:rPr lang="en-US" sz="2400" dirty="0"/>
                  <a:t> For 741C is voltage gain </a:t>
                </a:r>
                <a:r>
                  <a:rPr lang="en-US" sz="2400" b="1" dirty="0">
                    <a:solidFill>
                      <a:srgbClr val="FF0000"/>
                    </a:solidFill>
                  </a:rPr>
                  <a:t>is 200,000 </a:t>
                </a:r>
                <a:r>
                  <a:rPr lang="en-US" sz="2400" dirty="0"/>
                  <a:t>typically.</a:t>
                </a:r>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52400" y="1287737"/>
                <a:ext cx="8690452" cy="4601835"/>
              </a:xfrm>
              <a:prstGeom prst="rect">
                <a:avLst/>
              </a:prstGeom>
              <a:blipFill rotWithShape="0">
                <a:blip r:embed="rId2"/>
                <a:stretch>
                  <a:fillRect l="-1052" t="-1060" r="-70"/>
                </a:stretch>
              </a:blipFill>
            </p:spPr>
            <p:txBody>
              <a:bodyPr/>
              <a:lstStyle/>
              <a:p>
                <a:r>
                  <a:rPr lang="en-US">
                    <a:noFill/>
                  </a:rPr>
                  <a:t> </a:t>
                </a:r>
              </a:p>
            </p:txBody>
          </p:sp>
        </mc:Fallback>
      </mc:AlternateContent>
      <p:sp>
        <p:nvSpPr>
          <p:cNvPr id="3" name="TextBox 2"/>
          <p:cNvSpPr txBox="1"/>
          <p:nvPr/>
        </p:nvSpPr>
        <p:spPr>
          <a:xfrm>
            <a:off x="304800" y="457200"/>
            <a:ext cx="4471028" cy="523218"/>
          </a:xfrm>
          <a:prstGeom prst="rect">
            <a:avLst/>
          </a:prstGeom>
          <a:noFill/>
        </p:spPr>
        <p:txBody>
          <a:bodyPr wrap="none" lIns="91438" tIns="45719" rIns="91438" bIns="45719" rtlCol="0">
            <a:spAutoFit/>
          </a:bodyPr>
          <a:lstStyle/>
          <a:p>
            <a:r>
              <a:rPr lang="en-US" sz="2800" b="1" dirty="0">
                <a:solidFill>
                  <a:srgbClr val="7030A0"/>
                </a:solidFill>
                <a:effectLst>
                  <a:outerShdw blurRad="38100" dist="38100" dir="2700000" algn="tl">
                    <a:srgbClr val="000000">
                      <a:alpha val="43137"/>
                    </a:srgbClr>
                  </a:outerShdw>
                </a:effectLst>
              </a:rPr>
              <a:t>11. Large Signal Voltage Gain</a:t>
            </a:r>
            <a:endParaRPr lang="en-US" sz="2800" dirty="0">
              <a:solidFill>
                <a:srgbClr val="7030A0"/>
              </a:solidFill>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FBBC6E5F-04B0-482A-A9CB-547C2EAAA6B7}" type="datetime1">
              <a:rPr lang="en-US" smtClean="0"/>
              <a:t>12/21/2022</a:t>
            </a:fld>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16</a:t>
            </a:fld>
            <a:endParaRPr lang="en-US"/>
          </a:p>
        </p:txBody>
      </p:sp>
    </p:spTree>
    <p:extLst>
      <p:ext uri="{BB962C8B-B14F-4D97-AF65-F5344CB8AC3E}">
        <p14:creationId xmlns:p14="http://schemas.microsoft.com/office/powerpoint/2010/main" val="415621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229600" cy="4525963"/>
          </a:xfrm>
        </p:spPr>
        <p:txBody>
          <a:bodyPr>
            <a:normAutofit fontScale="77500" lnSpcReduction="20000"/>
          </a:bodyPr>
          <a:lstStyle/>
          <a:p>
            <a:pPr marL="0" indent="0">
              <a:buNone/>
            </a:pPr>
            <a:r>
              <a:rPr lang="en-US" sz="3600" b="1" dirty="0">
                <a:solidFill>
                  <a:srgbClr val="7030A0"/>
                </a:solidFill>
                <a:effectLst>
                  <a:outerShdw blurRad="38100" dist="38100" dir="2700000" algn="tl">
                    <a:srgbClr val="000000">
                      <a:alpha val="43137"/>
                    </a:srgbClr>
                  </a:outerShdw>
                </a:effectLst>
              </a:rPr>
              <a:t>12.</a:t>
            </a:r>
            <a:r>
              <a:rPr lang="en-US" b="1" dirty="0"/>
              <a:t> </a:t>
            </a:r>
            <a:r>
              <a:rPr lang="en-US" sz="3600" b="1" dirty="0">
                <a:solidFill>
                  <a:srgbClr val="7030A0"/>
                </a:solidFill>
                <a:effectLst>
                  <a:outerShdw blurRad="38100" dist="38100" dir="2700000" algn="tl">
                    <a:srgbClr val="000000">
                      <a:alpha val="43137"/>
                    </a:srgbClr>
                  </a:outerShdw>
                </a:effectLst>
              </a:rPr>
              <a:t>Output voltage Swing:</a:t>
            </a:r>
          </a:p>
          <a:p>
            <a:pPr marL="0" indent="0">
              <a:buNone/>
            </a:pPr>
            <a:r>
              <a:rPr lang="en-US" dirty="0"/>
              <a:t>The ac output compliance PP is the maximum unclipped peak to peak output voltage that an OPAMP can produce. Since the quiescent output is ideally zero, the ac output voltage can swing positive or negative. This also indicates the values of positive and negative saturation voltages of the OPAMP. The output voltage never exceeds these limits for a given supply voltages +V</a:t>
            </a:r>
            <a:r>
              <a:rPr lang="en-US" baseline="-25000" dirty="0"/>
              <a:t>CC</a:t>
            </a:r>
            <a:r>
              <a:rPr lang="en-US" dirty="0"/>
              <a:t> and –V</a:t>
            </a:r>
            <a:r>
              <a:rPr lang="en-US" baseline="-25000" dirty="0"/>
              <a:t>EE</a:t>
            </a:r>
            <a:r>
              <a:rPr lang="en-US" dirty="0"/>
              <a:t>. For a 741C it is ± 13 V.</a:t>
            </a:r>
          </a:p>
          <a:p>
            <a:pPr marL="0" indent="0">
              <a:buNone/>
            </a:pPr>
            <a:endParaRPr lang="en-US" dirty="0"/>
          </a:p>
          <a:p>
            <a:pPr marL="0" indent="0">
              <a:buNone/>
            </a:pPr>
            <a:r>
              <a:rPr lang="en-US" sz="3600" b="1" dirty="0">
                <a:solidFill>
                  <a:srgbClr val="7030A0"/>
                </a:solidFill>
                <a:effectLst>
                  <a:outerShdw blurRad="38100" dist="38100" dir="2700000" algn="tl">
                    <a:srgbClr val="000000">
                      <a:alpha val="43137"/>
                    </a:srgbClr>
                  </a:outerShdw>
                </a:effectLst>
              </a:rPr>
              <a:t>13. Output Resistance: (Ro)</a:t>
            </a:r>
          </a:p>
          <a:p>
            <a:pPr marL="0" indent="0">
              <a:buNone/>
            </a:pPr>
            <a:r>
              <a:rPr lang="en-US" sz="3600" b="1" dirty="0">
                <a:solidFill>
                  <a:srgbClr val="7030A0"/>
                </a:solidFill>
                <a:effectLst>
                  <a:outerShdw blurRad="38100" dist="38100" dir="2700000" algn="tl">
                    <a:srgbClr val="000000">
                      <a:alpha val="43137"/>
                    </a:srgbClr>
                  </a:outerShdw>
                </a:effectLst>
              </a:rPr>
              <a:t>Ro</a:t>
            </a:r>
            <a:r>
              <a:rPr lang="en-US" b="1" dirty="0"/>
              <a:t> is the equivalent resistanc</a:t>
            </a:r>
            <a:r>
              <a:rPr lang="en-US" dirty="0"/>
              <a:t>e that can be measured between the output terminal of the OPAMP and the ground. It is </a:t>
            </a:r>
            <a:r>
              <a:rPr lang="en-US" b="1" dirty="0">
                <a:solidFill>
                  <a:srgbClr val="FF0000"/>
                </a:solidFill>
              </a:rPr>
              <a:t>75 ohm </a:t>
            </a:r>
            <a:r>
              <a:rPr lang="en-US" dirty="0"/>
              <a:t>for the 741C OPAMP.</a:t>
            </a:r>
          </a:p>
        </p:txBody>
      </p:sp>
      <p:sp>
        <p:nvSpPr>
          <p:cNvPr id="2" name="Date Placeholder 1"/>
          <p:cNvSpPr>
            <a:spLocks noGrp="1"/>
          </p:cNvSpPr>
          <p:nvPr>
            <p:ph type="dt" sz="half" idx="10"/>
          </p:nvPr>
        </p:nvSpPr>
        <p:spPr/>
        <p:txBody>
          <a:bodyPr/>
          <a:lstStyle/>
          <a:p>
            <a:fld id="{0D091CDE-DF39-4257-BC06-3A6F80CE539F}" type="datetime1">
              <a:rPr lang="en-US" smtClean="0"/>
              <a:t>12/21/2022</a:t>
            </a:fld>
            <a:endParaRPr lang="en-US"/>
          </a:p>
        </p:txBody>
      </p:sp>
      <p:sp>
        <p:nvSpPr>
          <p:cNvPr id="4" name="Slide Number Placeholder 3"/>
          <p:cNvSpPr>
            <a:spLocks noGrp="1"/>
          </p:cNvSpPr>
          <p:nvPr>
            <p:ph type="sldNum" sz="quarter" idx="12"/>
          </p:nvPr>
        </p:nvSpPr>
        <p:spPr/>
        <p:txBody>
          <a:bodyPr/>
          <a:lstStyle/>
          <a:p>
            <a:fld id="{A68D2A2F-1483-4FFB-A5F9-1FBCA2AA8F7E}" type="slidenum">
              <a:rPr lang="en-US" smtClean="0"/>
              <a:t>17</a:t>
            </a:fld>
            <a:endParaRPr lang="en-US"/>
          </a:p>
        </p:txBody>
      </p:sp>
    </p:spTree>
    <p:extLst>
      <p:ext uri="{BB962C8B-B14F-4D97-AF65-F5344CB8AC3E}">
        <p14:creationId xmlns:p14="http://schemas.microsoft.com/office/powerpoint/2010/main" val="112292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382000" cy="5943600"/>
          </a:xfrm>
        </p:spPr>
        <p:txBody>
          <a:bodyPr>
            <a:normAutofit fontScale="70000" lnSpcReduction="20000"/>
          </a:bodyPr>
          <a:lstStyle/>
          <a:p>
            <a:pPr marL="0" indent="0">
              <a:buNone/>
            </a:pPr>
            <a:r>
              <a:rPr lang="en-US" sz="4000" b="1" dirty="0">
                <a:solidFill>
                  <a:srgbClr val="7030A0"/>
                </a:solidFill>
                <a:effectLst>
                  <a:outerShdw blurRad="38100" dist="38100" dir="2700000" algn="tl">
                    <a:srgbClr val="000000">
                      <a:alpha val="43137"/>
                    </a:srgbClr>
                  </a:outerShdw>
                </a:effectLst>
              </a:rPr>
              <a:t>14.  Output Short circuit Current :</a:t>
            </a:r>
          </a:p>
          <a:p>
            <a:pPr marL="0" indent="0">
              <a:buNone/>
            </a:pPr>
            <a:r>
              <a:rPr lang="en-US" dirty="0"/>
              <a:t>In some applications, an OPAMP may drive a load resistance that is approximately zero. Even its output impedance is 75 ohm but cannot supply large currents. Since OPAMP is low power device and so its output current is limited. The 741C can supply a maximum short circuit output current of only </a:t>
            </a:r>
            <a:r>
              <a:rPr lang="en-US" b="1" dirty="0">
                <a:solidFill>
                  <a:srgbClr val="FF0000"/>
                </a:solidFill>
              </a:rPr>
              <a:t>25mA.</a:t>
            </a:r>
          </a:p>
          <a:p>
            <a:endParaRPr lang="en-US" dirty="0"/>
          </a:p>
          <a:p>
            <a:pPr marL="0" indent="0">
              <a:buNone/>
            </a:pPr>
            <a:r>
              <a:rPr lang="en-US" sz="4000" b="1" dirty="0">
                <a:solidFill>
                  <a:srgbClr val="7030A0"/>
                </a:solidFill>
                <a:effectLst>
                  <a:outerShdw blurRad="38100" dist="38100" dir="2700000" algn="tl">
                    <a:srgbClr val="000000">
                      <a:alpha val="43137"/>
                    </a:srgbClr>
                  </a:outerShdw>
                </a:effectLst>
              </a:rPr>
              <a:t>15. Supply Current :</a:t>
            </a:r>
          </a:p>
          <a:p>
            <a:pPr marL="0" indent="0">
              <a:buNone/>
            </a:pPr>
            <a:r>
              <a:rPr lang="en-US" dirty="0"/>
              <a:t>I</a:t>
            </a:r>
            <a:r>
              <a:rPr lang="en-US" baseline="-25000" dirty="0"/>
              <a:t>S</a:t>
            </a:r>
            <a:r>
              <a:rPr lang="en-US" dirty="0"/>
              <a:t> </a:t>
            </a:r>
            <a:r>
              <a:rPr lang="en-US" dirty="0" err="1"/>
              <a:t>is</a:t>
            </a:r>
            <a:r>
              <a:rPr lang="en-US" dirty="0"/>
              <a:t> the current drawn by the OPAMP from the supply. For the 741C OPAMP the supply current is </a:t>
            </a:r>
            <a:r>
              <a:rPr lang="en-US" b="1" dirty="0">
                <a:solidFill>
                  <a:srgbClr val="FF0000"/>
                </a:solidFill>
              </a:rPr>
              <a:t>2.8 mA.</a:t>
            </a:r>
          </a:p>
          <a:p>
            <a:pPr marL="0" indent="0">
              <a:buNone/>
            </a:pPr>
            <a:endParaRPr lang="en-US" dirty="0"/>
          </a:p>
          <a:p>
            <a:pPr marL="0" indent="0">
              <a:buNone/>
            </a:pPr>
            <a:r>
              <a:rPr lang="en-US" sz="4000" b="1" dirty="0">
                <a:solidFill>
                  <a:srgbClr val="7030A0"/>
                </a:solidFill>
                <a:effectLst>
                  <a:outerShdw blurRad="38100" dist="38100" dir="2700000" algn="tl">
                    <a:srgbClr val="000000">
                      <a:alpha val="43137"/>
                    </a:srgbClr>
                  </a:outerShdw>
                </a:effectLst>
              </a:rPr>
              <a:t>16. Power Consumption:</a:t>
            </a:r>
          </a:p>
          <a:p>
            <a:pPr marL="0" indent="0">
              <a:buNone/>
            </a:pPr>
            <a:r>
              <a:rPr lang="en-US" dirty="0"/>
              <a:t>Power consumption (PC) is the amount of quiescent power (v</a:t>
            </a:r>
            <a:r>
              <a:rPr lang="en-US" baseline="-25000" dirty="0"/>
              <a:t>in</a:t>
            </a:r>
            <a:r>
              <a:rPr lang="en-US" dirty="0"/>
              <a:t>= 0V) that must be consumed by the OPAMP in order to operate properly. The amount of power consumed by the 741C </a:t>
            </a:r>
            <a:r>
              <a:rPr lang="en-US" b="1" dirty="0">
                <a:solidFill>
                  <a:srgbClr val="FF0000"/>
                </a:solidFill>
              </a:rPr>
              <a:t>is 85 m W.</a:t>
            </a:r>
          </a:p>
          <a:p>
            <a:pPr marL="0" indent="0">
              <a:buNone/>
            </a:pPr>
            <a:br>
              <a:rPr lang="en-US" dirty="0"/>
            </a:br>
            <a:endParaRPr lang="en-US" dirty="0"/>
          </a:p>
        </p:txBody>
      </p:sp>
      <p:sp>
        <p:nvSpPr>
          <p:cNvPr id="2" name="Date Placeholder 1"/>
          <p:cNvSpPr>
            <a:spLocks noGrp="1"/>
          </p:cNvSpPr>
          <p:nvPr>
            <p:ph type="dt" sz="half" idx="10"/>
          </p:nvPr>
        </p:nvSpPr>
        <p:spPr/>
        <p:txBody>
          <a:bodyPr/>
          <a:lstStyle/>
          <a:p>
            <a:fld id="{41DFE6E9-4623-474D-8F7D-F386952E226D}" type="datetime1">
              <a:rPr lang="en-US" smtClean="0"/>
              <a:t>12/21/2022</a:t>
            </a:fld>
            <a:endParaRPr lang="en-US"/>
          </a:p>
        </p:txBody>
      </p:sp>
      <p:sp>
        <p:nvSpPr>
          <p:cNvPr id="4" name="Slide Number Placeholder 3"/>
          <p:cNvSpPr>
            <a:spLocks noGrp="1"/>
          </p:cNvSpPr>
          <p:nvPr>
            <p:ph type="sldNum" sz="quarter" idx="12"/>
          </p:nvPr>
        </p:nvSpPr>
        <p:spPr/>
        <p:txBody>
          <a:bodyPr/>
          <a:lstStyle/>
          <a:p>
            <a:fld id="{A68D2A2F-1483-4FFB-A5F9-1FBCA2AA8F7E}" type="slidenum">
              <a:rPr lang="en-US" smtClean="0"/>
              <a:t>18</a:t>
            </a:fld>
            <a:endParaRPr lang="en-US"/>
          </a:p>
        </p:txBody>
      </p:sp>
    </p:spTree>
    <p:extLst>
      <p:ext uri="{BB962C8B-B14F-4D97-AF65-F5344CB8AC3E}">
        <p14:creationId xmlns:p14="http://schemas.microsoft.com/office/powerpoint/2010/main" val="1918989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81800" y="3429001"/>
            <a:ext cx="2159754" cy="646329"/>
          </a:xfrm>
          <a:prstGeom prst="rect">
            <a:avLst/>
          </a:prstGeom>
          <a:noFill/>
        </p:spPr>
        <p:txBody>
          <a:bodyPr wrap="none" lIns="91438" tIns="45719" rIns="91438" bIns="45719" rtlCol="0">
            <a:spAutoFit/>
          </a:bodyPr>
          <a:lstStyle/>
          <a:p>
            <a:r>
              <a:rPr lang="en-US" dirty="0">
                <a:solidFill>
                  <a:prstClr val="black"/>
                </a:solidFill>
              </a:rPr>
              <a:t>Figure :Ideal Op Amp</a:t>
            </a:r>
          </a:p>
          <a:p>
            <a:r>
              <a:rPr lang="en-US" dirty="0">
                <a:solidFill>
                  <a:prstClr val="black"/>
                </a:solidFill>
              </a:rPr>
              <a:t>Equivalent Circuit</a:t>
            </a:r>
          </a:p>
        </p:txBody>
      </p:sp>
      <p:sp>
        <p:nvSpPr>
          <p:cNvPr id="3" name="TextBox 2"/>
          <p:cNvSpPr txBox="1"/>
          <p:nvPr/>
        </p:nvSpPr>
        <p:spPr>
          <a:xfrm>
            <a:off x="609600" y="86382"/>
            <a:ext cx="6186626" cy="523218"/>
          </a:xfrm>
          <a:prstGeom prst="rect">
            <a:avLst/>
          </a:prstGeom>
          <a:noFill/>
        </p:spPr>
        <p:txBody>
          <a:bodyPr wrap="none" lIns="91438" tIns="45719" rIns="91438" bIns="45719" rtlCol="0">
            <a:spAutoFit/>
          </a:bodyPr>
          <a:lstStyle/>
          <a:p>
            <a:r>
              <a:rPr lang="en-US" sz="2800" b="1" dirty="0">
                <a:solidFill>
                  <a:srgbClr val="7030A0"/>
                </a:solidFill>
                <a:effectLst>
                  <a:outerShdw blurRad="38100" dist="38100" dir="2700000" algn="tl">
                    <a:srgbClr val="000000">
                      <a:alpha val="43137"/>
                    </a:srgbClr>
                  </a:outerShdw>
                </a:effectLst>
              </a:rPr>
              <a:t>Equivalent</a:t>
            </a:r>
            <a:r>
              <a:rPr lang="en-US" b="1" dirty="0">
                <a:solidFill>
                  <a:prstClr val="black"/>
                </a:solidFill>
              </a:rPr>
              <a:t> </a:t>
            </a:r>
            <a:r>
              <a:rPr lang="en-US" sz="2800" b="1" dirty="0">
                <a:solidFill>
                  <a:srgbClr val="7030A0"/>
                </a:solidFill>
                <a:effectLst>
                  <a:outerShdw blurRad="38100" dist="38100" dir="2700000" algn="tl">
                    <a:srgbClr val="000000">
                      <a:alpha val="43137"/>
                    </a:srgbClr>
                  </a:outerShdw>
                </a:effectLst>
              </a:rPr>
              <a:t>Circuit of  Non Ideal  Op Amp</a:t>
            </a:r>
          </a:p>
        </p:txBody>
      </p:sp>
      <mc:AlternateContent xmlns:mc="http://schemas.openxmlformats.org/markup-compatibility/2006" xmlns:a14="http://schemas.microsoft.com/office/drawing/2010/main">
        <mc:Choice Requires="a14">
          <p:sp>
            <p:nvSpPr>
              <p:cNvPr id="4" name="TextBox 3"/>
              <p:cNvSpPr txBox="1"/>
              <p:nvPr/>
            </p:nvSpPr>
            <p:spPr>
              <a:xfrm>
                <a:off x="0" y="843678"/>
                <a:ext cx="4343399" cy="5355312"/>
              </a:xfrm>
              <a:prstGeom prst="rect">
                <a:avLst/>
              </a:prstGeom>
              <a:noFill/>
            </p:spPr>
            <p:txBody>
              <a:bodyPr wrap="square" rtlCol="0">
                <a:spAutoFit/>
              </a:bodyPr>
              <a:lstStyle/>
              <a:p>
                <a:r>
                  <a:rPr lang="en-US" dirty="0"/>
                  <a:t>The equivalent circuit model of an op amp </a:t>
                </a:r>
              </a:p>
              <a:p>
                <a:r>
                  <a:rPr lang="en-US" dirty="0"/>
                  <a:t>is shown in Figure. </a:t>
                </a:r>
              </a:p>
              <a:p>
                <a:pPr marL="285750" indent="-285750">
                  <a:buFont typeface="Arial" pitchFamily="34" charset="0"/>
                  <a:buChar char="•"/>
                </a:pPr>
                <a:r>
                  <a:rPr lang="en-US" dirty="0"/>
                  <a:t>The output section consists </a:t>
                </a:r>
              </a:p>
              <a:p>
                <a:r>
                  <a:rPr lang="en-US" dirty="0"/>
                  <a:t>      of a voltage-controlled source in series </a:t>
                </a:r>
              </a:p>
              <a:p>
                <a:r>
                  <a:rPr lang="en-US" dirty="0"/>
                  <a:t> with the output</a:t>
                </a:r>
              </a:p>
              <a:p>
                <a:r>
                  <a:rPr lang="en-US" dirty="0"/>
                  <a:t> </a:t>
                </a:r>
              </a:p>
              <a:p>
                <a:pPr marL="285750" indent="-285750">
                  <a:buFont typeface="Arial" pitchFamily="34" charset="0"/>
                  <a:buChar char="•"/>
                </a:pPr>
                <a:r>
                  <a:rPr lang="en-US" dirty="0"/>
                  <a:t> input resistance </a:t>
                </a:r>
                <a:r>
                  <a:rPr lang="en-US" i="1" dirty="0" err="1"/>
                  <a:t>R</a:t>
                </a:r>
                <a:r>
                  <a:rPr lang="en-US" dirty="0" err="1"/>
                  <a:t>i</a:t>
                </a:r>
                <a:r>
                  <a:rPr lang="en-US" dirty="0"/>
                  <a:t> is the </a:t>
                </a:r>
                <a:r>
                  <a:rPr lang="en-US" dirty="0" err="1"/>
                  <a:t>Thevenin</a:t>
                </a:r>
                <a:r>
                  <a:rPr lang="en-US" dirty="0"/>
                  <a:t> equivalent resistance seen at the input terminals.</a:t>
                </a:r>
              </a:p>
              <a:p>
                <a:pPr marL="285750" indent="-285750">
                  <a:buFont typeface="Arial" pitchFamily="34" charset="0"/>
                  <a:buChar char="•"/>
                </a:pPr>
                <a:r>
                  <a:rPr lang="en-US" dirty="0"/>
                  <a:t> the output resistance </a:t>
                </a:r>
                <a:r>
                  <a:rPr lang="en-US" i="1" dirty="0"/>
                  <a:t>R</a:t>
                </a:r>
                <a:r>
                  <a:rPr lang="en-US" dirty="0"/>
                  <a:t>o is the </a:t>
                </a:r>
                <a:r>
                  <a:rPr lang="en-US" dirty="0" err="1"/>
                  <a:t>Thevenin</a:t>
                </a:r>
                <a:r>
                  <a:rPr lang="en-US" dirty="0"/>
                  <a:t> equivalent resistance seen at the output. </a:t>
                </a:r>
              </a:p>
              <a:p>
                <a:endParaRPr lang="en-US" dirty="0"/>
              </a:p>
              <a:p>
                <a:pPr marL="285750" indent="-285750">
                  <a:buFont typeface="Arial" pitchFamily="34" charset="0"/>
                  <a:buChar char="•"/>
                </a:pPr>
                <a:r>
                  <a:rPr lang="en-US" dirty="0"/>
                  <a:t>The differential input voltage 𝑣i𝑑 is given by </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         </m:t>
                        </m:r>
                        <m:r>
                          <a:rPr lang="en-US" b="1" i="1" smtClean="0">
                            <a:latin typeface="Cambria Math"/>
                          </a:rPr>
                          <m:t>𝑽</m:t>
                        </m:r>
                      </m:e>
                      <m:sub>
                        <m:r>
                          <a:rPr lang="en-US" b="1" i="1" smtClean="0">
                            <a:latin typeface="Cambria Math"/>
                          </a:rPr>
                          <m:t>𝒊𝒅</m:t>
                        </m:r>
                      </m:sub>
                    </m:sSub>
                    <m:r>
                      <a:rPr lang="en-US" b="1" i="0" smtClean="0">
                        <a:latin typeface="Cambria Math"/>
                      </a:rPr>
                      <m:t> </m:t>
                    </m:r>
                  </m:oMath>
                </a14:m>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𝑽</m:t>
                        </m:r>
                      </m:e>
                      <m:sub>
                        <m:r>
                          <a:rPr lang="en-US" b="1" i="1" smtClean="0">
                            <a:latin typeface="Cambria Math"/>
                          </a:rPr>
                          <m:t>𝟐</m:t>
                        </m:r>
                      </m:sub>
                    </m:sSub>
                  </m:oMath>
                </a14:m>
                <a:r>
                  <a:rPr lang="en-US" b="1" dirty="0"/>
                  <a:t>-</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𝑽</m:t>
                        </m:r>
                      </m:e>
                      <m:sub>
                        <m:r>
                          <a:rPr lang="en-US" b="1" i="1" dirty="0" smtClean="0">
                            <a:latin typeface="Cambria Math"/>
                          </a:rPr>
                          <m:t>𝟏</m:t>
                        </m:r>
                      </m:sub>
                    </m:sSub>
                  </m:oMath>
                </a14:m>
                <a:endParaRPr lang="en-US" b="1" dirty="0"/>
              </a:p>
              <a:p>
                <a:r>
                  <a:rPr lang="en-US" dirty="0"/>
                  <a:t>where V1 is the voltage between the inverting terminal and ground and V2 is the voltage between the non-inverting terminal and ground. </a:t>
                </a:r>
                <a:endParaRPr lang="en-US" b="1" dirty="0"/>
              </a:p>
            </p:txBody>
          </p:sp>
        </mc:Choice>
        <mc:Fallback xmlns="">
          <p:sp>
            <p:nvSpPr>
              <p:cNvPr id="4" name="TextBox 3"/>
              <p:cNvSpPr txBox="1">
                <a:spLocks noRot="1" noChangeAspect="1" noMove="1" noResize="1" noEditPoints="1" noAdjustHandles="1" noChangeArrowheads="1" noChangeShapeType="1" noTextEdit="1"/>
              </p:cNvSpPr>
              <p:nvPr/>
            </p:nvSpPr>
            <p:spPr>
              <a:xfrm>
                <a:off x="0" y="843678"/>
                <a:ext cx="4343399" cy="5355312"/>
              </a:xfrm>
              <a:prstGeom prst="rect">
                <a:avLst/>
              </a:prstGeom>
              <a:blipFill rotWithShape="1">
                <a:blip r:embed="rId2"/>
                <a:stretch>
                  <a:fillRect l="-1124" t="-569" r="-702" b="-796"/>
                </a:stretch>
              </a:blipFill>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969" t="6055"/>
          <a:stretch/>
        </p:blipFill>
        <p:spPr bwMode="auto">
          <a:xfrm>
            <a:off x="4343399" y="843678"/>
            <a:ext cx="4800599" cy="335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B3A8A32D-E397-4290-AAE5-BBF0EDB39712}" type="datetime1">
              <a:rPr lang="en-US" smtClean="0"/>
              <a:t>12/21/2022</a:t>
            </a:fld>
            <a:endParaRPr lang="en-US"/>
          </a:p>
        </p:txBody>
      </p:sp>
      <p:sp>
        <p:nvSpPr>
          <p:cNvPr id="6" name="Slide Number Placeholder 5"/>
          <p:cNvSpPr>
            <a:spLocks noGrp="1"/>
          </p:cNvSpPr>
          <p:nvPr>
            <p:ph type="sldNum" sz="quarter" idx="12"/>
          </p:nvPr>
        </p:nvSpPr>
        <p:spPr/>
        <p:txBody>
          <a:bodyPr/>
          <a:lstStyle/>
          <a:p>
            <a:fld id="{A68D2A2F-1483-4FFB-A5F9-1FBCA2AA8F7E}" type="slidenum">
              <a:rPr lang="en-US" smtClean="0"/>
              <a:t>19</a:t>
            </a:fld>
            <a:endParaRPr lang="en-US"/>
          </a:p>
        </p:txBody>
      </p:sp>
    </p:spTree>
    <p:extLst>
      <p:ext uri="{BB962C8B-B14F-4D97-AF65-F5344CB8AC3E}">
        <p14:creationId xmlns:p14="http://schemas.microsoft.com/office/powerpoint/2010/main" val="307691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27"/>
            <a:ext cx="8229600" cy="457200"/>
          </a:xfrm>
        </p:spPr>
        <p:txBody>
          <a:bodyPr/>
          <a:lstStyle/>
          <a:p>
            <a:r>
              <a:rPr lang="en-US" sz="4000" dirty="0"/>
              <a:t>Lesson Plan</a:t>
            </a:r>
          </a:p>
        </p:txBody>
      </p:sp>
      <p:sp>
        <p:nvSpPr>
          <p:cNvPr id="4" name="Slide Number Placeholder 3"/>
          <p:cNvSpPr>
            <a:spLocks noGrp="1"/>
          </p:cNvSpPr>
          <p:nvPr>
            <p:ph type="sldNum" sz="quarter" idx="12"/>
          </p:nvPr>
        </p:nvSpPr>
        <p:spPr/>
        <p:txBody>
          <a:bodyPr/>
          <a:lstStyle/>
          <a:p>
            <a:pPr>
              <a:defRPr/>
            </a:pPr>
            <a:fld id="{4E3BD9CB-D500-4424-ABE4-805D2A0068AA}" type="slidenum">
              <a:rPr lang="en-US" smtClean="0">
                <a:solidFill>
                  <a:srgbClr val="04617B">
                    <a:shade val="90000"/>
                  </a:srgbClr>
                </a:solidFill>
              </a:rPr>
              <a:pPr>
                <a:defRPr/>
              </a:pPr>
              <a:t>2</a:t>
            </a:fld>
            <a:endParaRPr lang="en-US">
              <a:solidFill>
                <a:srgbClr val="04617B">
                  <a:shade val="90000"/>
                </a:srgbClr>
              </a:solidFill>
            </a:endParaRPr>
          </a:p>
        </p:txBody>
      </p:sp>
      <p:graphicFrame>
        <p:nvGraphicFramePr>
          <p:cNvPr id="5" name="Content Placeholder 6"/>
          <p:cNvGraphicFramePr>
            <a:graphicFrameLocks noGrp="1"/>
          </p:cNvGraphicFramePr>
          <p:nvPr>
            <p:ph idx="1"/>
            <p:extLst>
              <p:ext uri="{D42A27DB-BD31-4B8C-83A1-F6EECF244321}">
                <p14:modId xmlns:p14="http://schemas.microsoft.com/office/powerpoint/2010/main" val="539002269"/>
              </p:ext>
            </p:extLst>
          </p:nvPr>
        </p:nvGraphicFramePr>
        <p:xfrm>
          <a:off x="6926" y="457200"/>
          <a:ext cx="9137073" cy="6772275"/>
        </p:xfrm>
        <a:graphic>
          <a:graphicData uri="http://schemas.openxmlformats.org/drawingml/2006/table">
            <a:tbl>
              <a:tblPr firstRow="1" bandRow="1">
                <a:tableStyleId>{7DF18680-E054-41AD-8BC1-D1AEF772440D}</a:tableStyleId>
              </a:tblPr>
              <a:tblGrid>
                <a:gridCol w="4608263">
                  <a:extLst>
                    <a:ext uri="{9D8B030D-6E8A-4147-A177-3AD203B41FA5}">
                      <a16:colId xmlns:a16="http://schemas.microsoft.com/office/drawing/2014/main" val="20000"/>
                    </a:ext>
                  </a:extLst>
                </a:gridCol>
                <a:gridCol w="3178112">
                  <a:extLst>
                    <a:ext uri="{9D8B030D-6E8A-4147-A177-3AD203B41FA5}">
                      <a16:colId xmlns:a16="http://schemas.microsoft.com/office/drawing/2014/main" val="20001"/>
                    </a:ext>
                  </a:extLst>
                </a:gridCol>
                <a:gridCol w="1350698">
                  <a:extLst>
                    <a:ext uri="{9D8B030D-6E8A-4147-A177-3AD203B41FA5}">
                      <a16:colId xmlns:a16="http://schemas.microsoft.com/office/drawing/2014/main" val="20002"/>
                    </a:ext>
                  </a:extLst>
                </a:gridCol>
              </a:tblGrid>
              <a:tr h="619125">
                <a:tc>
                  <a:txBody>
                    <a:bodyPr/>
                    <a:lstStyle/>
                    <a:p>
                      <a:pPr algn="ctr" fontAlgn="ctr"/>
                      <a:r>
                        <a:rPr lang="en-US" sz="2000" u="none" strike="noStrike" dirty="0">
                          <a:effectLst/>
                        </a:rPr>
                        <a:t>Topic</a:t>
                      </a:r>
                      <a:endParaRPr lang="en-US" sz="2000" b="1" i="0" u="none" strike="noStrike" dirty="0">
                        <a:solidFill>
                          <a:srgbClr val="000000"/>
                        </a:solidFill>
                        <a:effectLst/>
                        <a:latin typeface="Times New Roman"/>
                      </a:endParaRPr>
                    </a:p>
                  </a:txBody>
                  <a:tcPr marL="9525" marR="9525" marT="9525" marB="0" anchor="ctr"/>
                </a:tc>
                <a:tc>
                  <a:txBody>
                    <a:bodyPr/>
                    <a:lstStyle/>
                    <a:p>
                      <a:pPr algn="ctr" fontAlgn="ctr"/>
                      <a:r>
                        <a:rPr lang="en-US" sz="2000" u="none" strike="noStrike" dirty="0">
                          <a:effectLst/>
                        </a:rPr>
                        <a:t>Sub points</a:t>
                      </a:r>
                      <a:endParaRPr lang="en-US" sz="2000" b="1" i="0" u="none" strike="noStrike" dirty="0">
                        <a:solidFill>
                          <a:srgbClr val="000000"/>
                        </a:solidFill>
                        <a:effectLst/>
                        <a:latin typeface="Times New Roman"/>
                      </a:endParaRPr>
                    </a:p>
                  </a:txBody>
                  <a:tcPr marL="9525" marR="9525" marT="9525" marB="0" anchor="ctr"/>
                </a:tc>
                <a:tc>
                  <a:txBody>
                    <a:bodyPr/>
                    <a:lstStyle/>
                    <a:p>
                      <a:pPr algn="ctr" fontAlgn="ctr"/>
                      <a:r>
                        <a:rPr lang="en-US" sz="2000" u="none" strike="noStrike" dirty="0">
                          <a:effectLst/>
                        </a:rPr>
                        <a:t>Book-Page Nos.</a:t>
                      </a:r>
                      <a:endParaRPr lang="en-US" sz="2000" b="1" i="0" u="none" strike="noStrike" dirty="0">
                        <a:solidFill>
                          <a:srgbClr val="000000"/>
                        </a:solidFill>
                        <a:effectLst/>
                        <a:latin typeface="Times New Roman"/>
                      </a:endParaRPr>
                    </a:p>
                  </a:txBody>
                  <a:tcPr marL="9525" marR="9525" marT="9525" marB="0" anchor="ctr"/>
                </a:tc>
                <a:extLst>
                  <a:ext uri="{0D108BD9-81ED-4DB2-BD59-A6C34878D82A}">
                    <a16:rowId xmlns:a16="http://schemas.microsoft.com/office/drawing/2014/main" val="10000"/>
                  </a:ext>
                </a:extLst>
              </a:tr>
              <a:tr h="619125">
                <a:tc>
                  <a:txBody>
                    <a:bodyPr/>
                    <a:lstStyle/>
                    <a:p>
                      <a:pPr algn="l" fontAlgn="ctr"/>
                      <a:r>
                        <a:rPr lang="en-US" sz="2000" u="none" strike="noStrike" dirty="0">
                          <a:effectLst/>
                        </a:rPr>
                        <a:t>Technology</a:t>
                      </a:r>
                      <a:r>
                        <a:rPr lang="en-US" sz="2000" u="none" strike="noStrike" baseline="0" dirty="0">
                          <a:effectLst/>
                        </a:rPr>
                        <a:t> Based classification of Op Amp</a:t>
                      </a:r>
                      <a:endParaRPr lang="en-US" sz="2000" b="0" i="0" u="none" strike="noStrike" dirty="0">
                        <a:solidFill>
                          <a:srgbClr val="000000"/>
                        </a:solidFill>
                        <a:effectLst/>
                        <a:latin typeface="Times New Roman"/>
                      </a:endParaRPr>
                    </a:p>
                  </a:txBody>
                  <a:tcPr marL="9525" marR="9525" marT="9525" marB="0" anchor="ctr"/>
                </a:tc>
                <a:tc>
                  <a:txBody>
                    <a:bodyPr/>
                    <a:lstStyle/>
                    <a:p>
                      <a:pPr algn="l" fontAlgn="ctr"/>
                      <a:r>
                        <a:rPr lang="en-US" sz="2000" u="none" strike="noStrike" dirty="0">
                          <a:effectLst/>
                        </a:rPr>
                        <a:t>BJT, JFET, CMOS</a:t>
                      </a:r>
                      <a:endParaRPr lang="en-US" sz="2000" b="0" i="0" u="none" strike="noStrike" dirty="0">
                        <a:solidFill>
                          <a:srgbClr val="000000"/>
                        </a:solidFill>
                        <a:effectLst/>
                        <a:latin typeface="Times New Roman"/>
                      </a:endParaRPr>
                    </a:p>
                  </a:txBody>
                  <a:tcPr marL="9525" marR="9525" marT="9525" marB="0" anchor="ctr"/>
                </a:tc>
                <a:tc>
                  <a:txBody>
                    <a:bodyPr/>
                    <a:lstStyle/>
                    <a:p>
                      <a:pPr algn="ctr" fontAlgn="ctr"/>
                      <a:r>
                        <a:rPr lang="en-US" sz="2000" u="none" strike="noStrike" dirty="0">
                          <a:effectLst/>
                        </a:rPr>
                        <a:t>TI</a:t>
                      </a:r>
                      <a:r>
                        <a:rPr lang="en-US" sz="2000" u="none" strike="noStrike" baseline="0" dirty="0">
                          <a:effectLst/>
                        </a:rPr>
                        <a:t> PPT</a:t>
                      </a:r>
                      <a:endParaRPr lang="en-US" sz="2000" b="0" i="0" u="none" strike="noStrike" dirty="0">
                        <a:solidFill>
                          <a:srgbClr val="000000"/>
                        </a:solidFill>
                        <a:effectLst/>
                        <a:latin typeface="Times New Roman"/>
                      </a:endParaRPr>
                    </a:p>
                  </a:txBody>
                  <a:tcPr marL="9525" marR="9525" marT="9525" marB="0" anchor="ctr"/>
                </a:tc>
                <a:extLst>
                  <a:ext uri="{0D108BD9-81ED-4DB2-BD59-A6C34878D82A}">
                    <a16:rowId xmlns:a16="http://schemas.microsoft.com/office/drawing/2014/main" val="10001"/>
                  </a:ext>
                </a:extLst>
              </a:tr>
              <a:tr h="1228725">
                <a:tc>
                  <a:txBody>
                    <a:bodyPr/>
                    <a:lstStyle/>
                    <a:p>
                      <a:pPr algn="l" fontAlgn="ctr"/>
                      <a:r>
                        <a:rPr lang="en-US" sz="2000" u="none" strike="noStrike" dirty="0" err="1">
                          <a:effectLst/>
                        </a:rPr>
                        <a:t>OpAmp</a:t>
                      </a:r>
                      <a:r>
                        <a:rPr lang="en-US" sz="2000" u="none" strike="noStrike" baseline="0" dirty="0">
                          <a:effectLst/>
                        </a:rPr>
                        <a:t> Parameters(DC)</a:t>
                      </a:r>
                      <a:endParaRPr lang="en-US" sz="2000" b="0" i="0" u="none" strike="noStrike" dirty="0">
                        <a:solidFill>
                          <a:srgbClr val="000000"/>
                        </a:solidFill>
                        <a:effectLst/>
                        <a:latin typeface="Times New Roman"/>
                      </a:endParaRPr>
                    </a:p>
                  </a:txBody>
                  <a:tcPr marL="9525" marR="9525" marT="9525" marB="0" anchor="ctr"/>
                </a:tc>
                <a:tc>
                  <a:txBody>
                    <a:bodyPr/>
                    <a:lstStyle/>
                    <a:p>
                      <a:pPr algn="ctr" fontAlgn="ctr"/>
                      <a:r>
                        <a:rPr lang="en-US" sz="2000" u="none" strike="noStrike" dirty="0">
                          <a:effectLst/>
                        </a:rPr>
                        <a:t>Difference between ideal and</a:t>
                      </a:r>
                      <a:r>
                        <a:rPr lang="en-US" sz="2000" u="none" strike="noStrike" baseline="0" dirty="0">
                          <a:effectLst/>
                        </a:rPr>
                        <a:t> practical Op Amp and its equivalent circuit.13 different DC Parameters</a:t>
                      </a:r>
                      <a:r>
                        <a:rPr lang="en-US" sz="2000" u="none" strike="noStrike" dirty="0">
                          <a:effectLst/>
                        </a:rPr>
                        <a:t> </a:t>
                      </a:r>
                      <a:endParaRPr lang="en-US" sz="2000" b="0" i="0" u="none" strike="noStrike" dirty="0">
                        <a:solidFill>
                          <a:srgbClr val="000000"/>
                        </a:solidFill>
                        <a:effectLst/>
                        <a:latin typeface="Times New Roman"/>
                      </a:endParaRPr>
                    </a:p>
                  </a:txBody>
                  <a:tcPr marL="9525" marR="9525" marT="9525" marB="0" anchor="ctr"/>
                </a:tc>
                <a:tc>
                  <a:txBody>
                    <a:bodyPr/>
                    <a:lstStyle/>
                    <a:p>
                      <a:pPr algn="ctr" fontAlgn="ctr"/>
                      <a:r>
                        <a:rPr lang="en-US" sz="2000" u="none" strike="noStrike" dirty="0">
                          <a:effectLst/>
                        </a:rPr>
                        <a:t>T1-109</a:t>
                      </a:r>
                    </a:p>
                    <a:p>
                      <a:pPr algn="ctr" fontAlgn="ctr"/>
                      <a:r>
                        <a:rPr lang="en-US" sz="2000" u="none" strike="noStrike" dirty="0">
                          <a:effectLst/>
                        </a:rPr>
                        <a:t>T2-98</a:t>
                      </a:r>
                      <a:r>
                        <a:rPr lang="en-US" sz="2000" u="none" strike="noStrike" baseline="0" dirty="0">
                          <a:effectLst/>
                        </a:rPr>
                        <a:t> to 100</a:t>
                      </a:r>
                      <a:endParaRPr lang="en-US" sz="2000" b="0" i="0" u="none" strike="noStrike" dirty="0">
                        <a:solidFill>
                          <a:srgbClr val="000000"/>
                        </a:solidFill>
                        <a:effectLst/>
                        <a:latin typeface="Times New Roman"/>
                      </a:endParaRPr>
                    </a:p>
                  </a:txBody>
                  <a:tcPr marL="9525" marR="9525" marT="9525" marB="0" anchor="ctr"/>
                </a:tc>
                <a:extLst>
                  <a:ext uri="{0D108BD9-81ED-4DB2-BD59-A6C34878D82A}">
                    <a16:rowId xmlns:a16="http://schemas.microsoft.com/office/drawing/2014/main" val="10002"/>
                  </a:ext>
                </a:extLst>
              </a:tr>
              <a:tr h="619125">
                <a:tc>
                  <a:txBody>
                    <a:bodyPr/>
                    <a:lstStyle/>
                    <a:p>
                      <a:pPr algn="l" fontAlgn="ctr"/>
                      <a:r>
                        <a:rPr lang="en-US" sz="2000" u="none" strike="noStrike" dirty="0">
                          <a:effectLst/>
                        </a:rPr>
                        <a:t>Effect</a:t>
                      </a:r>
                      <a:r>
                        <a:rPr lang="en-US" sz="2000" u="none" strike="noStrike" baseline="0" dirty="0">
                          <a:effectLst/>
                        </a:rPr>
                        <a:t> of Temperature supply voltage and time on Parameters</a:t>
                      </a:r>
                      <a:endParaRPr lang="en-US" sz="2000" b="0" i="0" u="none" strike="noStrike" dirty="0">
                        <a:solidFill>
                          <a:srgbClr val="000000"/>
                        </a:solidFill>
                        <a:effectLst/>
                        <a:latin typeface="Times New Roman"/>
                      </a:endParaRPr>
                    </a:p>
                  </a:txBody>
                  <a:tcPr marL="9525" marR="9525" marT="9525" marB="0" anchor="ctr"/>
                </a:tc>
                <a:tc>
                  <a:txBody>
                    <a:bodyPr/>
                    <a:lstStyle/>
                    <a:p>
                      <a:pPr algn="l" fontAlgn="ctr"/>
                      <a:r>
                        <a:rPr lang="en-US" sz="2000" u="none" strike="noStrike" dirty="0">
                          <a:effectLst/>
                        </a:rPr>
                        <a:t>Thermal Drift and Error voltage</a:t>
                      </a:r>
                      <a:endParaRPr lang="en-US" sz="2000" b="0" i="0" u="none" strike="noStrike" dirty="0">
                        <a:solidFill>
                          <a:srgbClr val="000000"/>
                        </a:solidFill>
                        <a:effectLst/>
                        <a:latin typeface="Times New Roman"/>
                      </a:endParaRPr>
                    </a:p>
                  </a:txBody>
                  <a:tcPr marL="9525" marR="9525" marT="9525" marB="0" anchor="ctr"/>
                </a:tc>
                <a:tc>
                  <a:txBody>
                    <a:bodyPr/>
                    <a:lstStyle/>
                    <a:p>
                      <a:pPr algn="ctr" fontAlgn="ctr"/>
                      <a:r>
                        <a:rPr lang="en-US" sz="2000" u="none" strike="noStrike" dirty="0">
                          <a:effectLst/>
                        </a:rPr>
                        <a:t>T1-133</a:t>
                      </a:r>
                      <a:endParaRPr lang="en-US" sz="2000" b="0" i="0" u="none" strike="noStrike" dirty="0">
                        <a:solidFill>
                          <a:srgbClr val="000000"/>
                        </a:solidFill>
                        <a:effectLst/>
                        <a:latin typeface="Times New Roman"/>
                      </a:endParaRPr>
                    </a:p>
                  </a:txBody>
                  <a:tcPr marL="9525" marR="9525" marT="9525" marB="0" anchor="ctr"/>
                </a:tc>
                <a:extLst>
                  <a:ext uri="{0D108BD9-81ED-4DB2-BD59-A6C34878D82A}">
                    <a16:rowId xmlns:a16="http://schemas.microsoft.com/office/drawing/2014/main" val="10003"/>
                  </a:ext>
                </a:extLst>
              </a:tr>
              <a:tr h="619125">
                <a:tc>
                  <a:txBody>
                    <a:bodyPr/>
                    <a:lstStyle/>
                    <a:p>
                      <a:pPr algn="l" fontAlgn="ctr"/>
                      <a:r>
                        <a:rPr lang="en-US" sz="2000" u="none" strike="noStrike" dirty="0">
                          <a:effectLst/>
                        </a:rPr>
                        <a:t>Op-amp Parameters(AC)</a:t>
                      </a:r>
                      <a:endParaRPr lang="en-US" sz="2000" b="0" i="0" u="none" strike="noStrike" dirty="0">
                        <a:solidFill>
                          <a:srgbClr val="000000"/>
                        </a:solidFill>
                        <a:effectLst/>
                        <a:latin typeface="Times New Roman"/>
                      </a:endParaRPr>
                    </a:p>
                  </a:txBody>
                  <a:tcPr marL="9525" marR="9525" marT="9525" marB="0" anchor="ctr"/>
                </a:tc>
                <a:tc>
                  <a:txBody>
                    <a:bodyPr/>
                    <a:lstStyle/>
                    <a:p>
                      <a:pPr algn="l" fontAlgn="ctr"/>
                      <a:r>
                        <a:rPr lang="en-US" sz="2000" u="none" strike="noStrike" dirty="0">
                          <a:effectLst/>
                        </a:rPr>
                        <a:t>Frequency Response , Band width and slew Rate</a:t>
                      </a:r>
                      <a:endParaRPr lang="en-US" sz="2000" b="0" i="0" u="none" strike="noStrike" dirty="0">
                        <a:solidFill>
                          <a:srgbClr val="000000"/>
                        </a:solidFill>
                        <a:effectLst/>
                        <a:latin typeface="Times New Roman"/>
                      </a:endParaRPr>
                    </a:p>
                  </a:txBody>
                  <a:tcPr marL="9525" marR="9525" marT="9525" marB="0" anchor="ctr"/>
                </a:tc>
                <a:tc>
                  <a:txBody>
                    <a:bodyPr/>
                    <a:lstStyle/>
                    <a:p>
                      <a:pPr algn="ctr" fontAlgn="ctr"/>
                      <a:r>
                        <a:rPr lang="en-US" sz="2000" u="none" strike="noStrike" dirty="0">
                          <a:effectLst/>
                        </a:rPr>
                        <a:t>T1-163,T2-120</a:t>
                      </a:r>
                      <a:endParaRPr lang="en-US" sz="2000" b="0" i="0" u="none" strike="noStrike" dirty="0">
                        <a:solidFill>
                          <a:srgbClr val="000000"/>
                        </a:solidFill>
                        <a:effectLst/>
                        <a:latin typeface="Times New Roman"/>
                      </a:endParaRPr>
                    </a:p>
                  </a:txBody>
                  <a:tcPr marL="9525" marR="9525" marT="9525" marB="0" anchor="ctr"/>
                </a:tc>
                <a:extLst>
                  <a:ext uri="{0D108BD9-81ED-4DB2-BD59-A6C34878D82A}">
                    <a16:rowId xmlns:a16="http://schemas.microsoft.com/office/drawing/2014/main" val="10004"/>
                  </a:ext>
                </a:extLst>
              </a:tr>
              <a:tr h="2143125">
                <a:tc>
                  <a:txBody>
                    <a:bodyPr/>
                    <a:lstStyle/>
                    <a:p>
                      <a:pPr algn="l" fontAlgn="ctr"/>
                      <a:r>
                        <a:rPr lang="en-US" sz="2000" u="none" strike="noStrike" dirty="0">
                          <a:effectLst/>
                        </a:rPr>
                        <a:t>Frequency</a:t>
                      </a:r>
                      <a:r>
                        <a:rPr lang="en-US" sz="2000" u="none" strike="noStrike" baseline="0" dirty="0">
                          <a:effectLst/>
                        </a:rPr>
                        <a:t> Response of Op Amp</a:t>
                      </a:r>
                      <a:endParaRPr lang="en-US" sz="2000" b="0" i="0" u="none" strike="noStrike" dirty="0">
                        <a:solidFill>
                          <a:srgbClr val="000000"/>
                        </a:solidFill>
                        <a:effectLst/>
                        <a:latin typeface="Times New Roman"/>
                      </a:endParaRPr>
                    </a:p>
                  </a:txBody>
                  <a:tcPr marL="9525" marR="9525" marT="9525" marB="0" anchor="ctr"/>
                </a:tc>
                <a:tc>
                  <a:txBody>
                    <a:bodyPr/>
                    <a:lstStyle/>
                    <a:p>
                      <a:pPr algn="l" fontAlgn="ctr"/>
                      <a:r>
                        <a:rPr lang="en-US" sz="2000" u="none" strike="noStrike" dirty="0">
                          <a:effectLst/>
                        </a:rPr>
                        <a:t>Compensated and Non compensated Op Amps. Closed loop and Open loop frequency response.  Difference between bandwidth, transient Response and Slew</a:t>
                      </a:r>
                      <a:r>
                        <a:rPr lang="en-US" sz="2000" u="none" strike="noStrike" baseline="0" dirty="0">
                          <a:effectLst/>
                        </a:rPr>
                        <a:t> Rate</a:t>
                      </a:r>
                      <a:endParaRPr lang="en-US" sz="2000" b="0" i="0" u="none" strike="noStrike" dirty="0">
                        <a:solidFill>
                          <a:srgbClr val="000000"/>
                        </a:solidFill>
                        <a:effectLst/>
                        <a:latin typeface="Times New Roman"/>
                      </a:endParaRPr>
                    </a:p>
                  </a:txBody>
                  <a:tcPr marL="9525" marR="9525" marT="9525" marB="0" anchor="ctr"/>
                </a:tc>
                <a:tc>
                  <a:txBody>
                    <a:bodyPr/>
                    <a:lstStyle/>
                    <a:p>
                      <a:pPr algn="ctr" fontAlgn="ctr"/>
                      <a:r>
                        <a:rPr lang="en-US" sz="2000" u="none" strike="noStrike" dirty="0">
                          <a:effectLst/>
                        </a:rPr>
                        <a:t>T1-161</a:t>
                      </a:r>
                      <a:endParaRPr lang="en-US" sz="2000" b="0" i="0" u="none" strike="noStrike" dirty="0">
                        <a:solidFill>
                          <a:srgbClr val="000000"/>
                        </a:solidFill>
                        <a:effectLst/>
                        <a:latin typeface="Times New Roman"/>
                      </a:endParaRPr>
                    </a:p>
                  </a:txBody>
                  <a:tcPr marL="9525" marR="9525" marT="9525" marB="0" anchor="ctr"/>
                </a:tc>
                <a:extLst>
                  <a:ext uri="{0D108BD9-81ED-4DB2-BD59-A6C34878D82A}">
                    <a16:rowId xmlns:a16="http://schemas.microsoft.com/office/drawing/2014/main" val="10005"/>
                  </a:ext>
                </a:extLst>
              </a:tr>
              <a:tr h="923925">
                <a:tc>
                  <a:txBody>
                    <a:bodyPr/>
                    <a:lstStyle/>
                    <a:p>
                      <a:pPr algn="l" fontAlgn="ctr"/>
                      <a:r>
                        <a:rPr lang="fr-FR" sz="2000" u="none" strike="noStrike" dirty="0" err="1">
                          <a:effectLst/>
                        </a:rPr>
                        <a:t>Stability</a:t>
                      </a:r>
                      <a:r>
                        <a:rPr lang="fr-FR" sz="2000" u="none" strike="noStrike" dirty="0">
                          <a:effectLst/>
                        </a:rPr>
                        <a:t> and Offset </a:t>
                      </a:r>
                      <a:r>
                        <a:rPr lang="fr-FR" sz="2000" u="none" strike="noStrike" dirty="0" err="1">
                          <a:effectLst/>
                        </a:rPr>
                        <a:t>Nulling</a:t>
                      </a:r>
                      <a:r>
                        <a:rPr lang="fr-FR" sz="2000" u="none" strike="noStrike" dirty="0">
                          <a:effectLst/>
                        </a:rPr>
                        <a:t> Techniques</a:t>
                      </a:r>
                      <a:endParaRPr lang="fr-FR" sz="2000" b="0" i="0" u="none" strike="noStrike" dirty="0">
                        <a:solidFill>
                          <a:srgbClr val="000000"/>
                        </a:solidFill>
                        <a:effectLst/>
                        <a:latin typeface="Times New Roman"/>
                      </a:endParaRPr>
                    </a:p>
                  </a:txBody>
                  <a:tcPr marL="9525" marR="9525" marT="9525" marB="0" anchor="ctr"/>
                </a:tc>
                <a:tc>
                  <a:txBody>
                    <a:bodyPr/>
                    <a:lstStyle/>
                    <a:p>
                      <a:pPr algn="l" fontAlgn="ctr"/>
                      <a:endParaRPr lang="en-US" sz="2000" b="0" i="0" u="none" strike="noStrike" dirty="0">
                        <a:solidFill>
                          <a:srgbClr val="000000"/>
                        </a:solidFill>
                        <a:effectLst/>
                        <a:latin typeface="Times New Roman"/>
                      </a:endParaRPr>
                    </a:p>
                  </a:txBody>
                  <a:tcPr marL="9525" marR="9525" marT="9525" marB="0" anchor="ctr"/>
                </a:tc>
                <a:tc>
                  <a:txBody>
                    <a:bodyPr/>
                    <a:lstStyle/>
                    <a:p>
                      <a:pPr algn="ctr" fontAlgn="ctr"/>
                      <a:r>
                        <a:rPr lang="en-US" sz="2000" u="none" strike="noStrike" dirty="0">
                          <a:effectLst/>
                        </a:rPr>
                        <a:t>T1-111to122</a:t>
                      </a:r>
                    </a:p>
                    <a:p>
                      <a:pPr algn="ctr" fontAlgn="ctr"/>
                      <a:r>
                        <a:rPr lang="en-US" sz="2000" u="none" strike="noStrike" dirty="0">
                          <a:effectLst/>
                        </a:rPr>
                        <a:t>T1-174</a:t>
                      </a:r>
                      <a:endParaRPr lang="en-US" sz="2000" b="0" i="0" u="none" strike="noStrike" dirty="0">
                        <a:solidFill>
                          <a:srgbClr val="000000"/>
                        </a:solidFill>
                        <a:effectLst/>
                        <a:latin typeface="Times New Roman"/>
                      </a:endParaRPr>
                    </a:p>
                  </a:txBody>
                  <a:tcPr marL="9525" marR="9525" marT="9525" marB="0" anchor="ctr"/>
                </a:tc>
                <a:extLst>
                  <a:ext uri="{0D108BD9-81ED-4DB2-BD59-A6C34878D82A}">
                    <a16:rowId xmlns:a16="http://schemas.microsoft.com/office/drawing/2014/main" val="10006"/>
                  </a:ext>
                </a:extLst>
              </a:tr>
            </a:tbl>
          </a:graphicData>
        </a:graphic>
      </p:graphicFrame>
      <p:sp>
        <p:nvSpPr>
          <p:cNvPr id="3" name="Date Placeholder 2"/>
          <p:cNvSpPr>
            <a:spLocks noGrp="1"/>
          </p:cNvSpPr>
          <p:nvPr>
            <p:ph type="dt" sz="half" idx="10"/>
          </p:nvPr>
        </p:nvSpPr>
        <p:spPr/>
        <p:txBody>
          <a:bodyPr/>
          <a:lstStyle/>
          <a:p>
            <a:pPr>
              <a:defRPr/>
            </a:pPr>
            <a:fld id="{81812652-8566-49A6-A0A4-8F11654B6F66}" type="datetime1">
              <a:rPr lang="en-US" smtClean="0">
                <a:solidFill>
                  <a:srgbClr val="04617B">
                    <a:shade val="90000"/>
                  </a:srgbClr>
                </a:solidFill>
              </a:rPr>
              <a:t>12/21/2022</a:t>
            </a:fld>
            <a:endParaRPr lang="en-US">
              <a:solidFill>
                <a:srgbClr val="04617B">
                  <a:shade val="90000"/>
                </a:srgbClr>
              </a:solidFill>
            </a:endParaRPr>
          </a:p>
        </p:txBody>
      </p:sp>
    </p:spTree>
    <p:extLst>
      <p:ext uri="{BB962C8B-B14F-4D97-AF65-F5344CB8AC3E}">
        <p14:creationId xmlns:p14="http://schemas.microsoft.com/office/powerpoint/2010/main" val="3626732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0" y="762000"/>
                <a:ext cx="9324540" cy="3017520"/>
              </a:xfrm>
              <a:prstGeom prst="rect">
                <a:avLst/>
              </a:prstGeom>
              <a:noFill/>
            </p:spPr>
            <p:txBody>
              <a:bodyPr wrap="none" rtlCol="0">
                <a:spAutoFit/>
              </a:bodyPr>
              <a:lstStyle/>
              <a:p>
                <a:r>
                  <a:rPr lang="en-US" sz="2000" dirty="0"/>
                  <a:t>The op amp senses the difference between the two inputs, multiplies it by the gain A, </a:t>
                </a:r>
              </a:p>
              <a:p>
                <a:r>
                  <a:rPr lang="en-US" sz="2000" dirty="0"/>
                  <a:t>and causes the resulting voltage to appear at the output. Thus, the output 𝑣𝑜 is given</a:t>
                </a:r>
              </a:p>
              <a:p>
                <a:r>
                  <a:rPr lang="en-US" sz="2000" dirty="0"/>
                  <a:t> by </a:t>
                </a:r>
              </a:p>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𝑽</m:t>
                        </m:r>
                      </m:e>
                      <m:sub>
                        <m:r>
                          <a:rPr lang="en-US" sz="2000" b="1" i="1" smtClean="0">
                            <a:latin typeface="Cambria Math"/>
                          </a:rPr>
                          <m:t>𝒐</m:t>
                        </m:r>
                      </m:sub>
                    </m:sSub>
                  </m:oMath>
                </a14:m>
                <a:r>
                  <a:rPr lang="en-US" sz="2000" b="1" dirty="0"/>
                  <a:t> =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𝑨</m:t>
                        </m:r>
                      </m:e>
                      <m:sub>
                        <m:r>
                          <a:rPr lang="en-US" sz="2000" b="1" i="1" smtClean="0">
                            <a:latin typeface="Cambria Math"/>
                          </a:rPr>
                          <m:t>𝒅</m:t>
                        </m:r>
                      </m:sub>
                    </m:sSub>
                  </m:oMath>
                </a14:m>
                <a:r>
                  <a:rPr lang="en-US" sz="2000" b="1" dirty="0"/>
                  <a:t>(</a:t>
                </a:r>
                <a14:m>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a:rPr>
                          <m:t>𝑽</m:t>
                        </m:r>
                      </m:e>
                      <m:sub>
                        <m:r>
                          <a:rPr lang="en-US" sz="2000" b="1" i="1" dirty="0" smtClean="0">
                            <a:latin typeface="Cambria Math"/>
                          </a:rPr>
                          <m:t>𝟐</m:t>
                        </m:r>
                      </m:sub>
                    </m:sSub>
                  </m:oMath>
                </a14:m>
                <a:r>
                  <a:rPr lang="en-US" sz="2000" b="1" dirty="0"/>
                  <a:t>-</a:t>
                </a:r>
                <a14:m>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a:rPr>
                          <m:t>𝑽</m:t>
                        </m:r>
                      </m:e>
                      <m:sub>
                        <m:r>
                          <a:rPr lang="en-US" sz="2000" b="1" i="1" dirty="0" smtClean="0">
                            <a:latin typeface="Cambria Math"/>
                          </a:rPr>
                          <m:t>𝟏</m:t>
                        </m:r>
                      </m:sub>
                    </m:sSub>
                  </m:oMath>
                </a14:m>
                <a:r>
                  <a:rPr lang="en-US" sz="2000" b="1" dirty="0"/>
                  <a:t>)</a:t>
                </a:r>
              </a:p>
              <a:p>
                <a:endParaRPr lang="en-US" sz="2000" b="1" dirty="0"/>
              </a:p>
              <a:p>
                <a:r>
                  <a:rPr lang="en-US" sz="2000" i="1" dirty="0"/>
                  <a:t>Ad </a:t>
                </a:r>
                <a:r>
                  <a:rPr lang="en-US" sz="2000" dirty="0"/>
                  <a:t>is called the open-loop voltage gain because it is the gain of the Op Amp without any </a:t>
                </a:r>
              </a:p>
              <a:p>
                <a:r>
                  <a:rPr lang="en-US" sz="2000" dirty="0"/>
                  <a:t>external feedback from output to input. Table below gives typical range of </a:t>
                </a:r>
                <a:r>
                  <a:rPr lang="en-US" sz="2000" dirty="0" err="1"/>
                  <a:t>OpAmp</a:t>
                </a:r>
                <a:r>
                  <a:rPr lang="en-US" sz="2000" dirty="0"/>
                  <a:t>  </a:t>
                </a:r>
              </a:p>
              <a:p>
                <a:r>
                  <a:rPr lang="en-US" sz="2000" dirty="0"/>
                  <a:t>Parameters</a:t>
                </a:r>
              </a:p>
              <a:p>
                <a:endParaRPr lang="en-US" sz="2000" b="1" dirty="0"/>
              </a:p>
              <a:p>
                <a:endParaRPr lang="en-US" sz="20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0" y="762000"/>
                <a:ext cx="9324540" cy="3017520"/>
              </a:xfrm>
              <a:prstGeom prst="rect">
                <a:avLst/>
              </a:prstGeom>
              <a:blipFill rotWithShape="1">
                <a:blip r:embed="rId2"/>
                <a:stretch>
                  <a:fillRect l="-654" t="-1010" r="-261"/>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3072"/>
            <a:ext cx="9038717" cy="2114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86382"/>
            <a:ext cx="4533929" cy="523218"/>
          </a:xfrm>
          <a:prstGeom prst="rect">
            <a:avLst/>
          </a:prstGeom>
          <a:noFill/>
        </p:spPr>
        <p:txBody>
          <a:bodyPr wrap="none" lIns="91438" tIns="45719" rIns="91438" bIns="45719" rtlCol="0">
            <a:spAutoFit/>
          </a:bodyPr>
          <a:lstStyle/>
          <a:p>
            <a:r>
              <a:rPr lang="en-US" sz="2800" b="1" dirty="0">
                <a:solidFill>
                  <a:srgbClr val="7030A0"/>
                </a:solidFill>
                <a:effectLst>
                  <a:outerShdw blurRad="38100" dist="38100" dir="2700000" algn="tl">
                    <a:srgbClr val="000000">
                      <a:alpha val="43137"/>
                    </a:srgbClr>
                  </a:outerShdw>
                </a:effectLst>
              </a:rPr>
              <a:t>Equivalent</a:t>
            </a:r>
            <a:r>
              <a:rPr lang="en-US" b="1" dirty="0">
                <a:solidFill>
                  <a:prstClr val="black"/>
                </a:solidFill>
              </a:rPr>
              <a:t> </a:t>
            </a:r>
            <a:r>
              <a:rPr lang="en-US" sz="2800" b="1" dirty="0">
                <a:solidFill>
                  <a:srgbClr val="7030A0"/>
                </a:solidFill>
                <a:effectLst>
                  <a:outerShdw blurRad="38100" dist="38100" dir="2700000" algn="tl">
                    <a:srgbClr val="000000">
                      <a:alpha val="43137"/>
                    </a:srgbClr>
                  </a:outerShdw>
                </a:effectLst>
              </a:rPr>
              <a:t>Circuit of  Op Amp</a:t>
            </a:r>
          </a:p>
        </p:txBody>
      </p:sp>
      <p:sp>
        <p:nvSpPr>
          <p:cNvPr id="3" name="Date Placeholder 2"/>
          <p:cNvSpPr>
            <a:spLocks noGrp="1"/>
          </p:cNvSpPr>
          <p:nvPr>
            <p:ph type="dt" sz="half" idx="10"/>
          </p:nvPr>
        </p:nvSpPr>
        <p:spPr/>
        <p:txBody>
          <a:bodyPr/>
          <a:lstStyle/>
          <a:p>
            <a:fld id="{E310A4A8-80C6-4B44-AE76-240583495AEB}" type="datetime1">
              <a:rPr lang="en-US" smtClean="0"/>
              <a:t>12/21/2022</a:t>
            </a:fld>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20</a:t>
            </a:fld>
            <a:endParaRPr lang="en-US"/>
          </a:p>
        </p:txBody>
      </p:sp>
    </p:spTree>
    <p:extLst>
      <p:ext uri="{BB962C8B-B14F-4D97-AF65-F5344CB8AC3E}">
        <p14:creationId xmlns:p14="http://schemas.microsoft.com/office/powerpoint/2010/main" val="1584565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09600"/>
            <a:ext cx="8518843" cy="5078313"/>
          </a:xfrm>
          <a:prstGeom prst="rect">
            <a:avLst/>
          </a:prstGeom>
          <a:noFill/>
        </p:spPr>
        <p:txBody>
          <a:bodyPr wrap="square" rtlCol="0">
            <a:spAutoFit/>
          </a:bodyPr>
          <a:lstStyle/>
          <a:p>
            <a:r>
              <a:rPr lang="en-US" dirty="0"/>
              <a:t>A practical limitation of the op amp is that the magnitude of its output voltage cannot</a:t>
            </a:r>
          </a:p>
          <a:p>
            <a:r>
              <a:rPr lang="en-US" dirty="0"/>
              <a:t> exceed |</a:t>
            </a:r>
            <a:r>
              <a:rPr lang="en-US" i="1" dirty="0"/>
              <a:t>VCC|</a:t>
            </a:r>
            <a:r>
              <a:rPr lang="en-US" dirty="0"/>
              <a:t>. In other words, the output voltage is dependent on</a:t>
            </a:r>
          </a:p>
          <a:p>
            <a:r>
              <a:rPr lang="en-US" dirty="0"/>
              <a:t> and is limited by the power supply voltage. Figure 1.4 illustrates that the </a:t>
            </a:r>
            <a:r>
              <a:rPr lang="en-US" dirty="0" err="1"/>
              <a:t>opamp</a:t>
            </a:r>
            <a:r>
              <a:rPr lang="en-US" dirty="0"/>
              <a:t> can </a:t>
            </a:r>
          </a:p>
          <a:p>
            <a:r>
              <a:rPr lang="en-US" dirty="0"/>
              <a:t>operate in three modes, depending on the differential input voltage </a:t>
            </a:r>
            <a:r>
              <a:rPr lang="en-US" i="1" dirty="0"/>
              <a:t>vid</a:t>
            </a:r>
            <a:r>
              <a:rPr lang="en-US" dirty="0"/>
              <a:t>: </a:t>
            </a:r>
          </a:p>
          <a:p>
            <a:endParaRPr lang="en-US" dirty="0"/>
          </a:p>
          <a:p>
            <a:pPr marL="342900" indent="-342900">
              <a:buAutoNum type="arabicPeriod"/>
            </a:pPr>
            <a:r>
              <a:rPr lang="en-US" dirty="0"/>
              <a:t>Positive saturation, V𝑜=𝑉𝑐𝑐. </a:t>
            </a:r>
          </a:p>
          <a:p>
            <a:pPr marL="342900" indent="-342900">
              <a:buAutoNum type="arabicPeriod"/>
            </a:pPr>
            <a:endParaRPr lang="en-US" dirty="0"/>
          </a:p>
          <a:p>
            <a:r>
              <a:rPr lang="en-US" dirty="0"/>
              <a:t>2. Linear region, −𝑉𝑐𝑐≤V𝑜=A𝑉i𝑑≤𝑉𝑐𝑐. </a:t>
            </a:r>
          </a:p>
          <a:p>
            <a:r>
              <a:rPr lang="en-US" dirty="0"/>
              <a:t>3. Negative saturation, V𝑜=−𝑉</a:t>
            </a:r>
            <a:r>
              <a:rPr lang="en-US" sz="1600" dirty="0"/>
              <a:t>EE</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914068"/>
            <a:ext cx="4876800" cy="390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81000" y="3810000"/>
            <a:ext cx="4949817" cy="1754326"/>
          </a:xfrm>
          <a:prstGeom prst="rect">
            <a:avLst/>
          </a:prstGeom>
          <a:noFill/>
        </p:spPr>
        <p:txBody>
          <a:bodyPr wrap="none" rtlCol="0">
            <a:spAutoFit/>
          </a:bodyPr>
          <a:lstStyle/>
          <a:p>
            <a:r>
              <a:rPr lang="en-US" dirty="0"/>
              <a:t>If we attempt to increase </a:t>
            </a:r>
            <a:r>
              <a:rPr lang="en-US" i="1" dirty="0"/>
              <a:t>vid </a:t>
            </a:r>
            <a:r>
              <a:rPr lang="en-US" dirty="0"/>
              <a:t>beyond the</a:t>
            </a:r>
          </a:p>
          <a:p>
            <a:r>
              <a:rPr lang="en-US" dirty="0"/>
              <a:t> linear range, the op amp becomes saturated and </a:t>
            </a:r>
          </a:p>
          <a:p>
            <a:r>
              <a:rPr lang="en-US" dirty="0"/>
              <a:t>yields 𝑣𝑜=𝑉𝑐𝑐 or 𝑣𝑜=−𝑉𝑐𝑐. Here, we will assume </a:t>
            </a:r>
          </a:p>
          <a:p>
            <a:r>
              <a:rPr lang="en-US" dirty="0"/>
              <a:t>that our op amps operate in the linear mode. </a:t>
            </a:r>
          </a:p>
          <a:p>
            <a:r>
              <a:rPr lang="en-US" dirty="0"/>
              <a:t>This means that the output voltage is restricted by </a:t>
            </a:r>
          </a:p>
          <a:p>
            <a:r>
              <a:rPr lang="en-US" dirty="0"/>
              <a:t>−𝑉𝑐𝑐≤ Vo ≤𝑉𝑐𝑐 </a:t>
            </a:r>
          </a:p>
        </p:txBody>
      </p:sp>
      <p:sp>
        <p:nvSpPr>
          <p:cNvPr id="4" name="TextBox 3"/>
          <p:cNvSpPr txBox="1"/>
          <p:nvPr/>
        </p:nvSpPr>
        <p:spPr>
          <a:xfrm>
            <a:off x="1978538" y="86380"/>
            <a:ext cx="4491999" cy="523220"/>
          </a:xfrm>
          <a:prstGeom prst="rect">
            <a:avLst/>
          </a:prstGeom>
          <a:noFill/>
        </p:spPr>
        <p:txBody>
          <a:bodyPr wrap="none" rtlCol="0">
            <a:spAutoFit/>
          </a:bodyPr>
          <a:lstStyle/>
          <a:p>
            <a:r>
              <a:rPr lang="en-US" sz="2800" b="1" dirty="0">
                <a:solidFill>
                  <a:srgbClr val="7030A0"/>
                </a:solidFill>
                <a:effectLst>
                  <a:outerShdw blurRad="38100" dist="38100" dir="2700000" algn="tl">
                    <a:srgbClr val="000000">
                      <a:alpha val="43137"/>
                    </a:srgbClr>
                  </a:outerShdw>
                </a:effectLst>
              </a:rPr>
              <a:t>Ideal  voltage Transfer  Curve</a:t>
            </a:r>
          </a:p>
        </p:txBody>
      </p:sp>
      <p:sp>
        <p:nvSpPr>
          <p:cNvPr id="5" name="Date Placeholder 4"/>
          <p:cNvSpPr>
            <a:spLocks noGrp="1"/>
          </p:cNvSpPr>
          <p:nvPr>
            <p:ph type="dt" sz="half" idx="10"/>
          </p:nvPr>
        </p:nvSpPr>
        <p:spPr/>
        <p:txBody>
          <a:bodyPr/>
          <a:lstStyle/>
          <a:p>
            <a:fld id="{439F5144-532E-42D6-AFB2-B4F55F56DE2A}" type="datetime1">
              <a:rPr lang="en-US" smtClean="0"/>
              <a:t>12/21/2022</a:t>
            </a:fld>
            <a:endParaRPr lang="en-US"/>
          </a:p>
        </p:txBody>
      </p:sp>
      <p:sp>
        <p:nvSpPr>
          <p:cNvPr id="6" name="Slide Number Placeholder 5"/>
          <p:cNvSpPr>
            <a:spLocks noGrp="1"/>
          </p:cNvSpPr>
          <p:nvPr>
            <p:ph type="sldNum" sz="quarter" idx="12"/>
          </p:nvPr>
        </p:nvSpPr>
        <p:spPr/>
        <p:txBody>
          <a:bodyPr/>
          <a:lstStyle/>
          <a:p>
            <a:fld id="{A68D2A2F-1483-4FFB-A5F9-1FBCA2AA8F7E}" type="slidenum">
              <a:rPr lang="en-US" smtClean="0"/>
              <a:t>21</a:t>
            </a:fld>
            <a:endParaRPr lang="en-US"/>
          </a:p>
        </p:txBody>
      </p:sp>
    </p:spTree>
    <p:extLst>
      <p:ext uri="{BB962C8B-B14F-4D97-AF65-F5344CB8AC3E}">
        <p14:creationId xmlns:p14="http://schemas.microsoft.com/office/powerpoint/2010/main" val="331104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Numerical on DC PSRR/SVRR</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IN" dirty="0"/>
              <a:t>For certain </a:t>
            </a:r>
            <a:r>
              <a:rPr lang="en-IN" dirty="0" err="1"/>
              <a:t>opamp</a:t>
            </a:r>
            <a:r>
              <a:rPr lang="en-IN" dirty="0"/>
              <a:t> PSRR is 70dB. What is numerical value of PSRR.</a:t>
            </a:r>
          </a:p>
          <a:p>
            <a:pPr marL="514350" indent="-514350">
              <a:buFont typeface="+mj-lt"/>
              <a:buAutoNum type="arabicPeriod"/>
            </a:pPr>
            <a:r>
              <a:rPr lang="en-IN" dirty="0"/>
              <a:t>For 741 </a:t>
            </a:r>
            <a:r>
              <a:rPr lang="en-IN" dirty="0" err="1"/>
              <a:t>opamp</a:t>
            </a:r>
            <a:r>
              <a:rPr lang="en-IN" dirty="0"/>
              <a:t> supply voltage rejection ratio is 150µV/V. Calculate change in </a:t>
            </a:r>
            <a:r>
              <a:rPr lang="en-IN" dirty="0" err="1"/>
              <a:t>opamps</a:t>
            </a:r>
            <a:r>
              <a:rPr lang="en-IN" dirty="0"/>
              <a:t> input offset voltage </a:t>
            </a:r>
            <a:r>
              <a:rPr lang="en-IN" dirty="0" err="1"/>
              <a:t>Vio</a:t>
            </a:r>
            <a:r>
              <a:rPr lang="en-IN" dirty="0"/>
              <a:t> if supply voltages are varied from ±10V to ±12V.</a:t>
            </a:r>
          </a:p>
          <a:p>
            <a:pPr marL="514350" indent="-514350">
              <a:buFont typeface="+mj-lt"/>
              <a:buAutoNum type="arabicPeriod"/>
            </a:pPr>
            <a:r>
              <a:rPr lang="en-IN" dirty="0"/>
              <a:t>For certain </a:t>
            </a:r>
            <a:r>
              <a:rPr lang="en-IN" dirty="0" err="1"/>
              <a:t>opamp</a:t>
            </a:r>
            <a:r>
              <a:rPr lang="en-IN" dirty="0"/>
              <a:t> change in </a:t>
            </a:r>
            <a:r>
              <a:rPr lang="en-IN" dirty="0" err="1"/>
              <a:t>opamp’s</a:t>
            </a:r>
            <a:r>
              <a:rPr lang="en-IN" dirty="0"/>
              <a:t> input offset voltage </a:t>
            </a:r>
            <a:r>
              <a:rPr lang="en-IN" dirty="0" err="1"/>
              <a:t>Vio</a:t>
            </a:r>
            <a:r>
              <a:rPr lang="en-IN" dirty="0"/>
              <a:t> caused by variation in supply voltage is 60µV. Determine change in supply voltages. Assume that SVRR for </a:t>
            </a:r>
            <a:r>
              <a:rPr lang="en-IN" dirty="0" err="1"/>
              <a:t>opamp</a:t>
            </a:r>
            <a:r>
              <a:rPr lang="en-IN" dirty="0"/>
              <a:t> is 104dB.</a:t>
            </a:r>
          </a:p>
        </p:txBody>
      </p:sp>
      <p:sp>
        <p:nvSpPr>
          <p:cNvPr id="4" name="Date Placeholder 3"/>
          <p:cNvSpPr>
            <a:spLocks noGrp="1"/>
          </p:cNvSpPr>
          <p:nvPr>
            <p:ph type="dt" sz="half" idx="10"/>
          </p:nvPr>
        </p:nvSpPr>
        <p:spPr/>
        <p:txBody>
          <a:bodyPr/>
          <a:lstStyle/>
          <a:p>
            <a:fld id="{0F647D5B-ED51-4849-AC05-F2F0341D5F0E}" type="datetime1">
              <a:rPr lang="en-US" smtClean="0"/>
              <a:t>12/21/2022</a:t>
            </a:fld>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22</a:t>
            </a:fld>
            <a:endParaRPr lang="en-US"/>
          </a:p>
        </p:txBody>
      </p:sp>
    </p:spTree>
    <p:extLst>
      <p:ext uri="{BB962C8B-B14F-4D97-AF65-F5344CB8AC3E}">
        <p14:creationId xmlns:p14="http://schemas.microsoft.com/office/powerpoint/2010/main" val="4129326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Numerical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mj-lt"/>
                  <a:buAutoNum type="arabicPeriod"/>
                </a:pPr>
                <a:r>
                  <a:rPr lang="en-IN" dirty="0"/>
                  <a:t>For certain </a:t>
                </a:r>
                <a:r>
                  <a:rPr lang="en-IN" dirty="0" err="1"/>
                  <a:t>opamp</a:t>
                </a:r>
                <a:r>
                  <a:rPr lang="en-IN" dirty="0"/>
                  <a:t> , CMRR is 100dB, and differential gain is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10</m:t>
                        </m:r>
                      </m:e>
                      <m:sup>
                        <m:r>
                          <a:rPr lang="en-IN" i="1">
                            <a:latin typeface="Cambria Math" panose="02040503050406030204" pitchFamily="18" charset="0"/>
                          </a:rPr>
                          <m:t>5</m:t>
                        </m:r>
                      </m:sup>
                    </m:sSup>
                  </m:oMath>
                </a14:m>
                <a:r>
                  <a:rPr lang="en-IN" dirty="0"/>
                  <a:t>, Find common mode gain of </a:t>
                </a:r>
                <a:r>
                  <a:rPr lang="en-IN" dirty="0" err="1"/>
                  <a:t>opamp</a:t>
                </a:r>
                <a:r>
                  <a:rPr lang="en-IN" dirty="0"/>
                  <a:t>.</a:t>
                </a:r>
              </a:p>
              <a:p>
                <a:pPr marL="514350" indent="-514350">
                  <a:buFont typeface="+mj-lt"/>
                  <a:buAutoNum type="arabicPeriod"/>
                </a:pPr>
                <a:r>
                  <a:rPr lang="en-IN" dirty="0"/>
                  <a:t>An </a:t>
                </a:r>
                <a:r>
                  <a:rPr lang="en-IN" dirty="0" err="1"/>
                  <a:t>opamp</a:t>
                </a:r>
                <a:r>
                  <a:rPr lang="en-IN" dirty="0"/>
                  <a:t> has I</a:t>
                </a:r>
                <a:r>
                  <a:rPr lang="en-IN" sz="2400" dirty="0"/>
                  <a:t>B1</a:t>
                </a:r>
                <a:r>
                  <a:rPr lang="en-IN" dirty="0"/>
                  <a:t>=400nA, I</a:t>
                </a:r>
                <a:r>
                  <a:rPr lang="en-IN" sz="2400" dirty="0"/>
                  <a:t>B2</a:t>
                </a:r>
                <a:r>
                  <a:rPr lang="en-IN" dirty="0"/>
                  <a:t>= 300nA. Determine bias current I</a:t>
                </a:r>
                <a:r>
                  <a:rPr lang="en-IN" sz="2800" dirty="0"/>
                  <a:t>B</a:t>
                </a:r>
                <a:r>
                  <a:rPr lang="en-IN" dirty="0"/>
                  <a:t> and offset current </a:t>
                </a:r>
                <a:r>
                  <a:rPr lang="en-IN" dirty="0" err="1"/>
                  <a:t>Ios</a:t>
                </a:r>
                <a:r>
                  <a:rPr lang="en-I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926" t="-215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0F647D5B-ED51-4849-AC05-F2F0341D5F0E}" type="datetime1">
              <a:rPr lang="en-US" smtClean="0"/>
              <a:t>12/21/2022</a:t>
            </a:fld>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23</a:t>
            </a:fld>
            <a:endParaRPr lang="en-US"/>
          </a:p>
        </p:txBody>
      </p:sp>
    </p:spTree>
    <p:extLst>
      <p:ext uri="{BB962C8B-B14F-4D97-AF65-F5344CB8AC3E}">
        <p14:creationId xmlns:p14="http://schemas.microsoft.com/office/powerpoint/2010/main" val="2373411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gs>
            <a:gs pos="16433">
              <a:srgbClr val="148709"/>
            </a:gs>
            <a:gs pos="44409">
              <a:schemeClr val="accent3">
                <a:hueOff val="872357"/>
                <a:satOff val="-21707"/>
                <a:lumOff val="-14317"/>
              </a:schemeClr>
            </a:gs>
            <a:gs pos="57970">
              <a:srgbClr val="0D6510"/>
            </a:gs>
            <a:gs pos="100000">
              <a:srgbClr val="365261"/>
            </a:gs>
          </a:gsLst>
          <a:path path="circle">
            <a:fillToRect l="50000" t="50000" r="50000" b="50000"/>
          </a:path>
        </a:gradFill>
        <a:effectLst/>
      </p:bgPr>
    </p:bg>
    <p:spTree>
      <p:nvGrpSpPr>
        <p:cNvPr id="1" name=""/>
        <p:cNvGrpSpPr/>
        <p:nvPr/>
      </p:nvGrpSpPr>
      <p:grpSpPr>
        <a:xfrm>
          <a:off x="0" y="0"/>
          <a:ext cx="0" cy="0"/>
          <a:chOff x="0" y="0"/>
          <a:chExt cx="0" cy="0"/>
        </a:xfrm>
      </p:grpSpPr>
      <p:sp>
        <p:nvSpPr>
          <p:cNvPr id="168" name="Slide Number"/>
          <p:cNvSpPr txBox="1">
            <a:spLocks noGrp="1"/>
          </p:cNvSpPr>
          <p:nvPr>
            <p:ph type="sldNum" sz="quarter" idx="4294967295"/>
          </p:nvPr>
        </p:nvSpPr>
        <p:spPr>
          <a:xfrm>
            <a:off x="4515211" y="6536533"/>
            <a:ext cx="124714" cy="19909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solidFill>
                  <a:srgbClr val="FFFFFF"/>
                </a:solidFill>
              </a:rPr>
              <a:pPr/>
              <a:t>24</a:t>
            </a:fld>
            <a:endParaRPr>
              <a:solidFill>
                <a:srgbClr val="FFFFFF"/>
              </a:solidFill>
            </a:endParaRPr>
          </a:p>
        </p:txBody>
      </p:sp>
      <p:sp>
        <p:nvSpPr>
          <p:cNvPr id="4" name="Title 1"/>
          <p:cNvSpPr txBox="1">
            <a:spLocks/>
          </p:cNvSpPr>
          <p:nvPr/>
        </p:nvSpPr>
        <p:spPr>
          <a:xfrm>
            <a:off x="990600" y="533401"/>
            <a:ext cx="7772400" cy="1470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004" tIns="30004" rIns="30004" bIns="30004" anchor="ctr">
            <a:normAutofit/>
          </a:bodyPr>
          <a:lstStyle>
            <a:lvl1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1pPr>
            <a:lvl2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2pPr>
            <a:lvl3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3pPr>
            <a:lvl4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4pPr>
            <a:lvl5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5pPr>
            <a:lvl6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6pPr>
            <a:lvl7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7pPr>
            <a:lvl8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8pPr>
            <a:lvl9pPr marL="0" marR="0" indent="0" algn="ctr" defTabSz="345043" rtl="0" latinLnBrk="0">
              <a:lnSpc>
                <a:spcPct val="100000"/>
              </a:lnSpc>
              <a:spcBef>
                <a:spcPts val="0"/>
              </a:spcBef>
              <a:spcAft>
                <a:spcPts val="0"/>
              </a:spcAft>
              <a:buClrTx/>
              <a:buSzTx/>
              <a:buFontTx/>
              <a:buNone/>
              <a:tabLst/>
              <a:defRPr sz="4700" b="0" i="0" u="none" strike="noStrike" cap="none" spc="0" baseline="0">
                <a:ln>
                  <a:noFill/>
                </a:ln>
                <a:solidFill>
                  <a:srgbClr val="FFFFFF"/>
                </a:solidFill>
                <a:uFillTx/>
                <a:latin typeface="+mn-lt"/>
                <a:ea typeface="+mn-ea"/>
                <a:cs typeface="+mn-cs"/>
                <a:sym typeface="Helvetica Neue Medium"/>
              </a:defRPr>
            </a:lvl9pPr>
          </a:lstStyle>
          <a:p>
            <a:r>
              <a:rPr lang="en-US" dirty="0"/>
              <a:t>AC Parameters of Op-Amp</a:t>
            </a:r>
          </a:p>
        </p:txBody>
      </p:sp>
      <p:sp>
        <p:nvSpPr>
          <p:cNvPr id="5" name="Subtitle 2"/>
          <p:cNvSpPr txBox="1">
            <a:spLocks/>
          </p:cNvSpPr>
          <p:nvPr/>
        </p:nvSpPr>
        <p:spPr>
          <a:xfrm>
            <a:off x="685800" y="2209800"/>
            <a:ext cx="8077200" cy="175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004" tIns="30004" rIns="30004" bIns="30004" anchor="ctr">
            <a:normAutofit/>
          </a:bodyPr>
          <a:lstStyle>
            <a:lvl1pPr marL="256699" marR="0" indent="-256699" algn="l" defTabSz="345043" rtl="0" latinLnBrk="0">
              <a:lnSpc>
                <a:spcPct val="100000"/>
              </a:lnSpc>
              <a:spcBef>
                <a:spcPts val="2478"/>
              </a:spcBef>
              <a:spcAft>
                <a:spcPts val="0"/>
              </a:spcAft>
              <a:buClrTx/>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1pPr>
            <a:lvl2pPr marL="443389" marR="0" indent="-256699" algn="l" defTabSz="345043" rtl="0" latinLnBrk="0">
              <a:lnSpc>
                <a:spcPct val="100000"/>
              </a:lnSpc>
              <a:spcBef>
                <a:spcPts val="2478"/>
              </a:spcBef>
              <a:spcAft>
                <a:spcPts val="0"/>
              </a:spcAft>
              <a:buClrTx/>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2pPr>
            <a:lvl3pPr marL="630079" marR="0" indent="-256699" algn="l" defTabSz="345043" rtl="0" latinLnBrk="0">
              <a:lnSpc>
                <a:spcPct val="100000"/>
              </a:lnSpc>
              <a:spcBef>
                <a:spcPts val="2478"/>
              </a:spcBef>
              <a:spcAft>
                <a:spcPts val="0"/>
              </a:spcAft>
              <a:buClrTx/>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3pPr>
            <a:lvl4pPr marL="816769" marR="0" indent="-256699" algn="l" defTabSz="345043" rtl="0" latinLnBrk="0">
              <a:lnSpc>
                <a:spcPct val="100000"/>
              </a:lnSpc>
              <a:spcBef>
                <a:spcPts val="2478"/>
              </a:spcBef>
              <a:spcAft>
                <a:spcPts val="0"/>
              </a:spcAft>
              <a:buClrTx/>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4pPr>
            <a:lvl5pPr marL="1003459" marR="0" indent="-256699" algn="l" defTabSz="345043" rtl="0" latinLnBrk="0">
              <a:lnSpc>
                <a:spcPct val="100000"/>
              </a:lnSpc>
              <a:spcBef>
                <a:spcPts val="2478"/>
              </a:spcBef>
              <a:spcAft>
                <a:spcPts val="0"/>
              </a:spcAft>
              <a:buClrTx/>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5pPr>
            <a:lvl6pPr marL="1190149" marR="0" indent="-256699" algn="l" defTabSz="345043"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6pPr>
            <a:lvl7pPr marL="1376839" marR="0" indent="-256699" algn="l" defTabSz="345043"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7pPr>
            <a:lvl8pPr marL="1563529" marR="0" indent="-256699" algn="l" defTabSz="345043"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8pPr>
            <a:lvl9pPr marL="1750219" marR="0" indent="-256699" algn="l" defTabSz="345043" rtl="0" latinLnBrk="0">
              <a:lnSpc>
                <a:spcPct val="100000"/>
              </a:lnSpc>
              <a:spcBef>
                <a:spcPts val="2478"/>
              </a:spcBef>
              <a:spcAft>
                <a:spcPts val="0"/>
              </a:spcAft>
              <a:buClr>
                <a:srgbClr val="FFFFFF"/>
              </a:buClr>
              <a:buSzPct val="145000"/>
              <a:buFontTx/>
              <a:buChar char="•"/>
              <a:tabLst/>
              <a:defRPr sz="1800" b="0" i="0" u="none" strike="noStrike" cap="none" spc="0" baseline="0">
                <a:ln>
                  <a:noFill/>
                </a:ln>
                <a:solidFill>
                  <a:srgbClr val="FFFFFF"/>
                </a:solidFill>
                <a:uFillTx/>
                <a:latin typeface="Helvetica Neue"/>
                <a:ea typeface="Helvetica Neue"/>
                <a:cs typeface="Helvetica Neue"/>
                <a:sym typeface="Helvetica Neue"/>
              </a:defRPr>
            </a:lvl9pPr>
          </a:lstStyle>
          <a:p>
            <a:pPr marL="0" indent="0">
              <a:buFontTx/>
              <a:buNone/>
            </a:pPr>
            <a:endParaRPr lang="en-US" sz="3600" dirty="0"/>
          </a:p>
        </p:txBody>
      </p:sp>
      <p:sp>
        <p:nvSpPr>
          <p:cNvPr id="2" name="TextBox 1"/>
          <p:cNvSpPr txBox="1"/>
          <p:nvPr/>
        </p:nvSpPr>
        <p:spPr>
          <a:xfrm>
            <a:off x="165460" y="2521523"/>
            <a:ext cx="8869680" cy="1129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ctr" defTabSz="821531" hangingPunct="0"/>
            <a:r>
              <a:rPr lang="en-US" sz="3200" dirty="0"/>
              <a:t>Frequency Response , Band width and slew Rate</a:t>
            </a:r>
            <a:endParaRPr lang="en-US" sz="3200" dirty="0">
              <a:solidFill>
                <a:srgbClr val="000000"/>
              </a:solidFill>
              <a:latin typeface="Times New Roman"/>
            </a:endParaRPr>
          </a:p>
          <a:p>
            <a:pPr marL="0" marR="0" indent="0" algn="ctr"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23442680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6571060" cy="706964"/>
          </a:xfrm>
        </p:spPr>
        <p:txBody>
          <a:bodyPr/>
          <a:lstStyle/>
          <a:p>
            <a:r>
              <a:rPr lang="en-IN" dirty="0"/>
              <a:t>Op-amp Frequency Response</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1249889"/>
            <a:ext cx="915954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7496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695" y="0"/>
            <a:ext cx="3942874" cy="1384995"/>
          </a:xfrm>
          <a:prstGeom prst="rect">
            <a:avLst/>
          </a:prstGeom>
          <a:noFill/>
        </p:spPr>
        <p:txBody>
          <a:bodyPr wrap="none" rtlCol="0">
            <a:spAutoFit/>
          </a:bodyPr>
          <a:lstStyle/>
          <a:p>
            <a:r>
              <a:rPr lang="en-US" sz="2800" b="1" dirty="0">
                <a:solidFill>
                  <a:srgbClr val="7030A0"/>
                </a:solidFill>
                <a:effectLst>
                  <a:outerShdw blurRad="38100" dist="38100" dir="2700000" algn="tl">
                    <a:srgbClr val="000000">
                      <a:alpha val="43137"/>
                    </a:srgbClr>
                  </a:outerShdw>
                </a:effectLst>
              </a:rPr>
              <a:t>High frequency model of</a:t>
            </a:r>
          </a:p>
          <a:p>
            <a:r>
              <a:rPr lang="en-US" sz="2800" b="1" dirty="0">
                <a:solidFill>
                  <a:srgbClr val="7030A0"/>
                </a:solidFill>
                <a:effectLst>
                  <a:outerShdw blurRad="38100" dist="38100" dir="2700000" algn="tl">
                    <a:srgbClr val="000000">
                      <a:alpha val="43137"/>
                    </a:srgbClr>
                  </a:outerShdw>
                </a:effectLst>
              </a:rPr>
              <a:t> </a:t>
            </a:r>
            <a:r>
              <a:rPr lang="en-US" sz="2800" b="1" dirty="0" err="1">
                <a:solidFill>
                  <a:srgbClr val="7030A0"/>
                </a:solidFill>
                <a:effectLst>
                  <a:outerShdw blurRad="38100" dist="38100" dir="2700000" algn="tl">
                    <a:srgbClr val="000000">
                      <a:alpha val="43137"/>
                    </a:srgbClr>
                  </a:outerShdw>
                </a:effectLst>
              </a:rPr>
              <a:t>opamp</a:t>
            </a:r>
            <a:r>
              <a:rPr lang="en-US" sz="2800" b="1" dirty="0">
                <a:solidFill>
                  <a:srgbClr val="7030A0"/>
                </a:solidFill>
                <a:effectLst>
                  <a:outerShdw blurRad="38100" dist="38100" dir="2700000" algn="tl">
                    <a:srgbClr val="000000">
                      <a:alpha val="43137"/>
                    </a:srgbClr>
                  </a:outerShdw>
                </a:effectLst>
              </a:rPr>
              <a:t> with single break</a:t>
            </a:r>
          </a:p>
          <a:p>
            <a:r>
              <a:rPr lang="en-US" sz="2800" b="1" dirty="0">
                <a:solidFill>
                  <a:srgbClr val="7030A0"/>
                </a:solidFill>
                <a:effectLst>
                  <a:outerShdw blurRad="38100" dist="38100" dir="2700000" algn="tl">
                    <a:srgbClr val="000000">
                      <a:alpha val="43137"/>
                    </a:srgbClr>
                  </a:outerShdw>
                </a:effectLst>
              </a:rPr>
              <a:t> frequency</a:t>
            </a:r>
          </a:p>
        </p:txBody>
      </p:sp>
      <p:sp>
        <p:nvSpPr>
          <p:cNvPr id="3" name="TextBox 2"/>
          <p:cNvSpPr txBox="1"/>
          <p:nvPr/>
        </p:nvSpPr>
        <p:spPr>
          <a:xfrm>
            <a:off x="228600" y="3042920"/>
            <a:ext cx="8592283" cy="2215991"/>
          </a:xfrm>
          <a:prstGeom prst="rect">
            <a:avLst/>
          </a:prstGeom>
          <a:noFill/>
        </p:spPr>
        <p:txBody>
          <a:bodyPr wrap="square" rtlCol="0">
            <a:spAutoFit/>
          </a:bodyPr>
          <a:lstStyle/>
          <a:p>
            <a:pPr marL="342900" indent="-342900">
              <a:buFont typeface="+mj-lt"/>
              <a:buAutoNum type="arabicPeriod"/>
            </a:pPr>
            <a:r>
              <a:rPr lang="en-US" sz="2400" dirty="0"/>
              <a:t>The capacitive component in the equivalent circuit causes decrease in gain as frequency increases.</a:t>
            </a:r>
          </a:p>
          <a:p>
            <a:pPr marL="342900" indent="-342900">
              <a:buFont typeface="+mj-lt"/>
              <a:buAutoNum type="arabicPeriod"/>
            </a:pPr>
            <a:r>
              <a:rPr lang="en-US" sz="2400" dirty="0"/>
              <a:t>Two Major sources of capacitive effects are junction and parasitic capacitances and effectively shown as C .</a:t>
            </a:r>
          </a:p>
          <a:p>
            <a:endParaRPr lang="en-US" sz="2400" dirty="0"/>
          </a:p>
          <a:p>
            <a:endParaRPr lang="en-US" dirty="0"/>
          </a:p>
        </p:txBody>
      </p:sp>
      <p:sp>
        <p:nvSpPr>
          <p:cNvPr id="5" name="TextBox 4"/>
          <p:cNvSpPr txBox="1"/>
          <p:nvPr/>
        </p:nvSpPr>
        <p:spPr>
          <a:xfrm>
            <a:off x="457200" y="5638800"/>
            <a:ext cx="646331" cy="1569660"/>
          </a:xfrm>
          <a:prstGeom prst="rect">
            <a:avLst/>
          </a:prstGeom>
          <a:noFill/>
        </p:spPr>
        <p:txBody>
          <a:bodyPr wrap="none" rtlCol="0">
            <a:spAutoFit/>
          </a:bodyPr>
          <a:lstStyle/>
          <a:p>
            <a:pPr marL="457200" indent="-457200">
              <a:buFont typeface="+mj-lt"/>
              <a:buAutoNum type="arabicPeriod" startAt="2"/>
            </a:pPr>
            <a:endParaRPr lang="en-US" sz="2400" dirty="0"/>
          </a:p>
          <a:p>
            <a:pPr marL="457200" indent="-457200">
              <a:buFont typeface="+mj-lt"/>
              <a:buAutoNum type="arabicPeriod" startAt="2"/>
            </a:pPr>
            <a:endParaRPr lang="en-US" sz="2400" dirty="0"/>
          </a:p>
          <a:p>
            <a:pPr marL="457200" indent="-457200">
              <a:buFont typeface="+mj-lt"/>
              <a:buAutoNum type="arabicPeriod" startAt="2"/>
            </a:pPr>
            <a:endParaRPr lang="en-US" sz="2400" dirty="0"/>
          </a:p>
          <a:p>
            <a:endParaRPr lang="en-US" sz="2400" dirty="0"/>
          </a:p>
        </p:txBody>
      </p:sp>
      <p:sp>
        <p:nvSpPr>
          <p:cNvPr id="6" name="Date Placeholder 5"/>
          <p:cNvSpPr>
            <a:spLocks noGrp="1"/>
          </p:cNvSpPr>
          <p:nvPr>
            <p:ph type="dt" sz="half" idx="10"/>
          </p:nvPr>
        </p:nvSpPr>
        <p:spPr/>
        <p:txBody>
          <a:bodyPr/>
          <a:lstStyle/>
          <a:p>
            <a:fld id="{72F9ECEF-FEFC-45B7-AEBF-2336FA936DED}" type="datetime1">
              <a:rPr lang="en-US" smtClean="0">
                <a:solidFill>
                  <a:prstClr val="black">
                    <a:tint val="75000"/>
                  </a:prstClr>
                </a:solidFill>
              </a:rPr>
              <a:t>12/21/2022</a:t>
            </a:fld>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8D2A2F-1483-4FFB-A5F9-1FBCA2AA8F7E}" type="slidenum">
              <a:rPr lang="en-US" smtClean="0">
                <a:solidFill>
                  <a:prstClr val="black">
                    <a:tint val="75000"/>
                  </a:prstClr>
                </a:solidFill>
              </a:rPr>
              <a:pPr/>
              <a:t>26</a:t>
            </a:fld>
            <a:endParaRPr lang="en-US">
              <a:solidFill>
                <a:prstClr val="black">
                  <a:tint val="75000"/>
                </a:prstClr>
              </a:solidFill>
            </a:endParaRPr>
          </a:p>
        </p:txBody>
      </p:sp>
      <p:pic>
        <p:nvPicPr>
          <p:cNvPr id="8" name="Picture 7"/>
          <p:cNvPicPr>
            <a:picLocks noChangeAspect="1"/>
          </p:cNvPicPr>
          <p:nvPr/>
        </p:nvPicPr>
        <p:blipFill>
          <a:blip r:embed="rId2"/>
          <a:stretch>
            <a:fillRect/>
          </a:stretch>
        </p:blipFill>
        <p:spPr>
          <a:xfrm>
            <a:off x="4056958" y="0"/>
            <a:ext cx="5087042" cy="3096000"/>
          </a:xfrm>
          <a:prstGeom prst="rect">
            <a:avLst/>
          </a:prstGeom>
        </p:spPr>
      </p:pic>
    </p:spTree>
    <p:extLst>
      <p:ext uri="{BB962C8B-B14F-4D97-AF65-F5344CB8AC3E}">
        <p14:creationId xmlns:p14="http://schemas.microsoft.com/office/powerpoint/2010/main" val="2777048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766"/>
            <a:ext cx="8229600" cy="1143000"/>
          </a:xfrm>
        </p:spPr>
        <p:txBody>
          <a:bodyPr>
            <a:normAutofit/>
          </a:bodyPr>
          <a:lstStyle/>
          <a:p>
            <a:r>
              <a:rPr lang="en-US" sz="2800" b="1" dirty="0">
                <a:solidFill>
                  <a:srgbClr val="7030A0"/>
                </a:solidFill>
                <a:effectLst>
                  <a:outerShdw blurRad="38100" dist="38100" dir="2700000" algn="tl">
                    <a:srgbClr val="000000">
                      <a:alpha val="43137"/>
                    </a:srgbClr>
                  </a:outerShdw>
                </a:effectLst>
                <a:latin typeface="+mn-lt"/>
                <a:ea typeface="+mn-ea"/>
                <a:cs typeface="+mn-cs"/>
              </a:rPr>
              <a:t>Two major sources responsible for capacitor C in high frequency  model</a:t>
            </a:r>
          </a:p>
        </p:txBody>
      </p:sp>
      <p:sp>
        <p:nvSpPr>
          <p:cNvPr id="3" name="Content Placeholder 2"/>
          <p:cNvSpPr>
            <a:spLocks noGrp="1"/>
          </p:cNvSpPr>
          <p:nvPr>
            <p:ph idx="1"/>
          </p:nvPr>
        </p:nvSpPr>
        <p:spPr>
          <a:xfrm>
            <a:off x="533400" y="1295400"/>
            <a:ext cx="8229600" cy="4525963"/>
          </a:xfrm>
        </p:spPr>
        <p:txBody>
          <a:bodyPr>
            <a:normAutofit fontScale="85000" lnSpcReduction="20000"/>
          </a:bodyPr>
          <a:lstStyle/>
          <a:p>
            <a:pPr marL="514350" indent="-514350">
              <a:buFont typeface="+mj-lt"/>
              <a:buAutoNum type="arabicPeriod"/>
            </a:pPr>
            <a:r>
              <a:rPr lang="en-US" b="1" dirty="0"/>
              <a:t>Physical Characteristics of semiconductor devices: </a:t>
            </a:r>
            <a:r>
              <a:rPr lang="en-US" dirty="0"/>
              <a:t>As Op Amp is made up of  BJTs and FETs the junction capacitances of these devices become dominant at high frequency.</a:t>
            </a:r>
          </a:p>
          <a:p>
            <a:pPr marL="514350" indent="-514350">
              <a:buFont typeface="+mj-lt"/>
              <a:buAutoNum type="arabicPeriod"/>
            </a:pPr>
            <a:r>
              <a:rPr lang="en-US" b="1" dirty="0"/>
              <a:t>Internal Construction  of Op Amp: </a:t>
            </a:r>
            <a:r>
              <a:rPr lang="en-US" dirty="0"/>
              <a:t>All resistors transistors and some times capacitors are integrated on single substrate. Substrate acts as insulator and separates these components. The components are connected by conducting paths. These conducting paths separated by substrate act as capacitor.</a:t>
            </a:r>
          </a:p>
          <a:p>
            <a:pPr marL="514350" indent="-514350">
              <a:buFont typeface="+mj-lt"/>
              <a:buAutoNum type="arabicPeriod"/>
            </a:pPr>
            <a:r>
              <a:rPr lang="en-US" dirty="0"/>
              <a:t>Op Amp with single break frequency is represented by one capacitor in the model.</a:t>
            </a:r>
          </a:p>
          <a:p>
            <a:pPr marL="0" indent="0">
              <a:buNone/>
            </a:pPr>
            <a:endParaRPr lang="en-US" dirty="0"/>
          </a:p>
        </p:txBody>
      </p:sp>
      <p:sp>
        <p:nvSpPr>
          <p:cNvPr id="4" name="Date Placeholder 3"/>
          <p:cNvSpPr>
            <a:spLocks noGrp="1"/>
          </p:cNvSpPr>
          <p:nvPr>
            <p:ph type="dt" sz="half" idx="10"/>
          </p:nvPr>
        </p:nvSpPr>
        <p:spPr/>
        <p:txBody>
          <a:bodyPr/>
          <a:lstStyle/>
          <a:p>
            <a:fld id="{F639B4FD-A7F7-4EC6-9942-A15BBF094FEA}"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291275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95590"/>
            <a:ext cx="3839064" cy="523220"/>
          </a:xfrm>
          <a:prstGeom prst="rect">
            <a:avLst/>
          </a:prstGeom>
          <a:noFill/>
        </p:spPr>
        <p:txBody>
          <a:bodyPr wrap="none" rtlCol="0">
            <a:spAutoFit/>
          </a:bodyPr>
          <a:lstStyle/>
          <a:p>
            <a:r>
              <a:rPr lang="en-US" sz="2800" b="1" dirty="0">
                <a:solidFill>
                  <a:srgbClr val="7030A0"/>
                </a:solidFill>
                <a:effectLst>
                  <a:outerShdw blurRad="38100" dist="38100" dir="2700000" algn="tl">
                    <a:srgbClr val="000000">
                      <a:alpha val="43137"/>
                    </a:srgbClr>
                  </a:outerShdw>
                </a:effectLst>
              </a:rPr>
              <a:t>Compensating Networks</a:t>
            </a:r>
          </a:p>
        </p:txBody>
      </p:sp>
      <p:sp>
        <p:nvSpPr>
          <p:cNvPr id="3" name="TextBox 2"/>
          <p:cNvSpPr txBox="1"/>
          <p:nvPr/>
        </p:nvSpPr>
        <p:spPr>
          <a:xfrm>
            <a:off x="34159" y="769064"/>
            <a:ext cx="9144000" cy="6001643"/>
          </a:xfrm>
          <a:prstGeom prst="rect">
            <a:avLst/>
          </a:prstGeom>
          <a:noFill/>
        </p:spPr>
        <p:txBody>
          <a:bodyPr wrap="square" rtlCol="0">
            <a:spAutoFit/>
          </a:bodyPr>
          <a:lstStyle/>
          <a:p>
            <a:r>
              <a:rPr lang="en-US" sz="2400" dirty="0"/>
              <a:t>For  Op Amps as the operating frequency increases ,two effects become evident.</a:t>
            </a:r>
          </a:p>
          <a:p>
            <a:endParaRPr lang="en-US" sz="2400" dirty="0"/>
          </a:p>
          <a:p>
            <a:pPr marL="342900" indent="-342900">
              <a:buFont typeface="+mj-lt"/>
              <a:buAutoNum type="arabicPeriod"/>
            </a:pPr>
            <a:r>
              <a:rPr lang="en-US" sz="2400" b="1" dirty="0">
                <a:solidFill>
                  <a:srgbClr val="FF0000"/>
                </a:solidFill>
                <a:effectLst>
                  <a:outerShdw blurRad="38100" dist="38100" dir="2700000" algn="tl">
                    <a:srgbClr val="000000">
                      <a:alpha val="43137"/>
                    </a:srgbClr>
                  </a:outerShdw>
                </a:effectLst>
              </a:rPr>
              <a:t>The gain (magnitude ) of amplifier  decreases </a:t>
            </a:r>
          </a:p>
          <a:p>
            <a:pPr marL="342900" indent="-342900">
              <a:buFont typeface="+mj-lt"/>
              <a:buAutoNum type="arabicPeriod"/>
            </a:pPr>
            <a:r>
              <a:rPr lang="en-US" sz="2400" b="1" dirty="0">
                <a:solidFill>
                  <a:srgbClr val="FF0000"/>
                </a:solidFill>
                <a:effectLst>
                  <a:outerShdw blurRad="38100" dist="38100" dir="2700000" algn="tl">
                    <a:srgbClr val="000000">
                      <a:alpha val="43137"/>
                    </a:srgbClr>
                  </a:outerShdw>
                </a:effectLst>
              </a:rPr>
              <a:t>The phase shift between the output and input  increases.</a:t>
            </a:r>
          </a:p>
          <a:p>
            <a:endParaRPr lang="en-US" sz="2400" dirty="0"/>
          </a:p>
          <a:p>
            <a:pPr marL="342900" indent="-342900" algn="just">
              <a:buFont typeface="Arial" panose="020B0604020202020204" pitchFamily="34" charset="0"/>
              <a:buChar char="•"/>
            </a:pPr>
            <a:r>
              <a:rPr lang="en-US" sz="2400" dirty="0"/>
              <a:t>The change in phase and magnitude is attributed to internally integrated capacitors as well as stray capacitances. These capacitances are due to physical  characteristics of Semiconductor devices(BJTs and FETs)and the internal construction  of the Op Amp</a:t>
            </a:r>
          </a:p>
          <a:p>
            <a:pPr marL="342900" indent="-342900" algn="just">
              <a:buFont typeface="Arial" panose="020B0604020202020204" pitchFamily="34" charset="0"/>
              <a:buChar char="•"/>
            </a:pPr>
            <a:r>
              <a:rPr lang="en-US" sz="2400" dirty="0"/>
              <a:t> The rate of change of gain as well as the phase shift of an Op  Amp</a:t>
            </a:r>
          </a:p>
          <a:p>
            <a:pPr algn="just"/>
            <a:r>
              <a:rPr lang="en-US" sz="2400" dirty="0"/>
              <a:t>       can be changed by using specific components. </a:t>
            </a:r>
          </a:p>
          <a:p>
            <a:pPr marL="342900" indent="-342900" algn="just">
              <a:buFont typeface="Arial" panose="020B0604020202020204" pitchFamily="34" charset="0"/>
              <a:buChar char="•"/>
            </a:pPr>
            <a:r>
              <a:rPr lang="en-US" sz="2400" dirty="0"/>
              <a:t>The most common components are Resistors  and capacitors</a:t>
            </a:r>
          </a:p>
          <a:p>
            <a:pPr marL="342900" indent="-342900" algn="just">
              <a:buFont typeface="Arial" panose="020B0604020202020204" pitchFamily="34" charset="0"/>
              <a:buChar char="•"/>
            </a:pPr>
            <a:r>
              <a:rPr lang="en-US" sz="2400" dirty="0"/>
              <a:t>Network formed by such components and used for modifying gain and phase shift are called </a:t>
            </a:r>
            <a:r>
              <a:rPr lang="en-US" sz="2400" dirty="0">
                <a:solidFill>
                  <a:srgbClr val="FF0000"/>
                </a:solidFill>
                <a:effectLst>
                  <a:outerShdw blurRad="38100" dist="38100" dir="2700000" algn="tl">
                    <a:srgbClr val="000000">
                      <a:alpha val="43137"/>
                    </a:srgbClr>
                  </a:outerShdw>
                </a:effectLst>
              </a:rPr>
              <a:t>compensating networks</a:t>
            </a:r>
          </a:p>
          <a:p>
            <a:pPr algn="just"/>
            <a:endParaRPr lang="en-US" sz="2400" dirty="0"/>
          </a:p>
        </p:txBody>
      </p:sp>
      <p:sp>
        <p:nvSpPr>
          <p:cNvPr id="4" name="Date Placeholder 3"/>
          <p:cNvSpPr>
            <a:spLocks noGrp="1"/>
          </p:cNvSpPr>
          <p:nvPr>
            <p:ph type="dt" sz="half" idx="10"/>
          </p:nvPr>
        </p:nvSpPr>
        <p:spPr/>
        <p:txBody>
          <a:bodyPr/>
          <a:lstStyle/>
          <a:p>
            <a:fld id="{4C2ED79A-E7E1-4767-9273-D388FD2694E7}"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2777048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95590"/>
            <a:ext cx="3839064" cy="523220"/>
          </a:xfrm>
          <a:prstGeom prst="rect">
            <a:avLst/>
          </a:prstGeom>
          <a:noFill/>
        </p:spPr>
        <p:txBody>
          <a:bodyPr wrap="none" rtlCol="0">
            <a:spAutoFit/>
          </a:bodyPr>
          <a:lstStyle/>
          <a:p>
            <a:r>
              <a:rPr lang="en-US" sz="2800" b="1" dirty="0">
                <a:solidFill>
                  <a:srgbClr val="7030A0"/>
                </a:solidFill>
                <a:effectLst>
                  <a:outerShdw blurRad="38100" dist="38100" dir="2700000" algn="tl">
                    <a:srgbClr val="000000">
                      <a:alpha val="43137"/>
                    </a:srgbClr>
                  </a:outerShdw>
                </a:effectLst>
              </a:rPr>
              <a:t>Compensating Networks</a:t>
            </a:r>
          </a:p>
        </p:txBody>
      </p:sp>
      <p:sp>
        <p:nvSpPr>
          <p:cNvPr id="3" name="TextBox 2"/>
          <p:cNvSpPr txBox="1"/>
          <p:nvPr/>
        </p:nvSpPr>
        <p:spPr>
          <a:xfrm>
            <a:off x="381000" y="1143000"/>
            <a:ext cx="8384603" cy="4524315"/>
          </a:xfrm>
          <a:prstGeom prst="rect">
            <a:avLst/>
          </a:prstGeom>
          <a:noFill/>
        </p:spPr>
        <p:txBody>
          <a:bodyPr wrap="none" rtlCol="0">
            <a:spAutoFit/>
          </a:bodyPr>
          <a:lstStyle/>
          <a:p>
            <a:r>
              <a:rPr lang="en-US" sz="2400" dirty="0"/>
              <a:t>Two common types of compensating networks are </a:t>
            </a:r>
          </a:p>
          <a:p>
            <a:pPr marL="457200" indent="-457200">
              <a:buFont typeface="+mj-lt"/>
              <a:buAutoNum type="arabicPeriod"/>
            </a:pPr>
            <a:r>
              <a:rPr lang="en-US" sz="2400" dirty="0"/>
              <a:t> Phase lead :Negative  Phase Angle</a:t>
            </a:r>
          </a:p>
          <a:p>
            <a:pPr marL="457200" indent="-457200">
              <a:buFont typeface="+mj-lt"/>
              <a:buAutoNum type="arabicPeriod"/>
            </a:pPr>
            <a:r>
              <a:rPr lang="en-US" sz="2400" dirty="0"/>
              <a:t> Phase  lag :Positive phase angle</a:t>
            </a:r>
          </a:p>
          <a:p>
            <a:pPr marL="457200" indent="-457200">
              <a:buFont typeface="+mj-lt"/>
              <a:buAutoNum type="arabicPeriod"/>
            </a:pPr>
            <a:endParaRPr lang="en-US" sz="2400" dirty="0"/>
          </a:p>
          <a:p>
            <a:r>
              <a:rPr lang="en-US" sz="2400" dirty="0"/>
              <a:t>First generation Op Amps used external compensating networks.</a:t>
            </a:r>
          </a:p>
          <a:p>
            <a:r>
              <a:rPr lang="en-US" sz="2400" dirty="0"/>
              <a:t>Later Generation of Op Amps use internal compensating network.</a:t>
            </a:r>
          </a:p>
          <a:p>
            <a:endParaRPr lang="en-US" sz="2400" dirty="0"/>
          </a:p>
          <a:p>
            <a:r>
              <a:rPr lang="en-US" sz="2400" dirty="0"/>
              <a:t>Therefore there are two types of Op Amps</a:t>
            </a:r>
          </a:p>
          <a:p>
            <a:pPr marL="457200" indent="-457200">
              <a:buFont typeface="+mj-lt"/>
              <a:buAutoNum type="arabicPeriod"/>
            </a:pPr>
            <a:r>
              <a:rPr lang="en-US" sz="2400" b="1" dirty="0">
                <a:solidFill>
                  <a:srgbClr val="FF0000"/>
                </a:solidFill>
              </a:rPr>
              <a:t>Internally Compensated (741)</a:t>
            </a:r>
          </a:p>
          <a:p>
            <a:pPr marL="457200" indent="-457200">
              <a:buFont typeface="+mj-lt"/>
              <a:buAutoNum type="arabicPeriod"/>
            </a:pPr>
            <a:r>
              <a:rPr lang="en-US" sz="2400" b="1" dirty="0">
                <a:solidFill>
                  <a:srgbClr val="FF0000"/>
                </a:solidFill>
              </a:rPr>
              <a:t>Externally Compensated (709)</a:t>
            </a:r>
          </a:p>
          <a:p>
            <a:pPr marL="457200" indent="-457200">
              <a:buFont typeface="+mj-lt"/>
              <a:buAutoNum type="arabicPeriod"/>
            </a:pPr>
            <a:endParaRPr lang="en-US" sz="2400" dirty="0"/>
          </a:p>
          <a:p>
            <a:endParaRPr lang="en-US" sz="2400" dirty="0"/>
          </a:p>
        </p:txBody>
      </p:sp>
      <p:sp>
        <p:nvSpPr>
          <p:cNvPr id="4" name="Date Placeholder 3"/>
          <p:cNvSpPr>
            <a:spLocks noGrp="1"/>
          </p:cNvSpPr>
          <p:nvPr>
            <p:ph type="dt" sz="half" idx="10"/>
          </p:nvPr>
        </p:nvSpPr>
        <p:spPr/>
        <p:txBody>
          <a:bodyPr/>
          <a:lstStyle/>
          <a:p>
            <a:fld id="{C03AD7CC-9AED-4858-9303-F8AF062E07E2}"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277704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 Amp Classification</a:t>
            </a:r>
          </a:p>
        </p:txBody>
      </p:sp>
      <p:sp>
        <p:nvSpPr>
          <p:cNvPr id="3" name="Content Placeholder 2"/>
          <p:cNvSpPr>
            <a:spLocks noGrp="1"/>
          </p:cNvSpPr>
          <p:nvPr>
            <p:ph idx="1"/>
          </p:nvPr>
        </p:nvSpPr>
        <p:spPr/>
        <p:txBody>
          <a:bodyPr/>
          <a:lstStyle/>
          <a:p>
            <a:r>
              <a:rPr lang="en-US" dirty="0"/>
              <a:t>Classification of Op-Amp </a:t>
            </a:r>
          </a:p>
        </p:txBody>
      </p:sp>
      <p:cxnSp>
        <p:nvCxnSpPr>
          <p:cNvPr id="5" name="Straight Arrow Connector 4"/>
          <p:cNvCxnSpPr/>
          <p:nvPr/>
        </p:nvCxnSpPr>
        <p:spPr>
          <a:xfrm flipH="1">
            <a:off x="2095500" y="2057400"/>
            <a:ext cx="495300" cy="6477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 name="Straight Arrow Connector 6"/>
          <p:cNvCxnSpPr/>
          <p:nvPr/>
        </p:nvCxnSpPr>
        <p:spPr>
          <a:xfrm>
            <a:off x="3200400" y="2057400"/>
            <a:ext cx="762000" cy="5715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941768" y="2705101"/>
            <a:ext cx="2598784" cy="2954653"/>
          </a:xfrm>
          <a:prstGeom prst="rect">
            <a:avLst/>
          </a:prstGeom>
          <a:noFill/>
        </p:spPr>
        <p:txBody>
          <a:bodyPr wrap="none" lIns="91438" tIns="45719" rIns="91438" bIns="45719" rtlCol="0">
            <a:spAutoFit/>
          </a:bodyPr>
          <a:lstStyle/>
          <a:p>
            <a:r>
              <a:rPr lang="en-US" sz="2400" b="1" dirty="0">
                <a:solidFill>
                  <a:srgbClr val="FF0000"/>
                </a:solidFill>
              </a:rPr>
              <a:t>Based on Function</a:t>
            </a:r>
            <a:r>
              <a:rPr lang="en-US" b="1" dirty="0"/>
              <a:t>:</a:t>
            </a:r>
          </a:p>
          <a:p>
            <a:pPr marL="342893" indent="-342893">
              <a:buFont typeface="+mj-lt"/>
              <a:buAutoNum type="arabicPeriod"/>
            </a:pPr>
            <a:r>
              <a:rPr lang="en-US" b="1" dirty="0"/>
              <a:t>General Purpose</a:t>
            </a:r>
          </a:p>
          <a:p>
            <a:pPr marL="342893" indent="-342893">
              <a:buFont typeface="+mj-lt"/>
              <a:buAutoNum type="arabicPeriod"/>
            </a:pPr>
            <a:r>
              <a:rPr lang="en-US" b="1" dirty="0"/>
              <a:t>Low input Current</a:t>
            </a:r>
          </a:p>
          <a:p>
            <a:pPr marL="342893" indent="-342893">
              <a:buFont typeface="+mj-lt"/>
              <a:buAutoNum type="arabicPeriod"/>
            </a:pPr>
            <a:r>
              <a:rPr lang="en-US" b="1" dirty="0"/>
              <a:t>Low Noise</a:t>
            </a:r>
          </a:p>
          <a:p>
            <a:pPr marL="342893" indent="-342893">
              <a:buFont typeface="+mj-lt"/>
              <a:buAutoNum type="arabicPeriod"/>
            </a:pPr>
            <a:r>
              <a:rPr lang="en-US" b="1" dirty="0"/>
              <a:t>Low Power</a:t>
            </a:r>
          </a:p>
          <a:p>
            <a:pPr marL="342893" indent="-342893">
              <a:buFont typeface="+mj-lt"/>
              <a:buAutoNum type="arabicPeriod"/>
            </a:pPr>
            <a:r>
              <a:rPr lang="en-US" b="1" dirty="0"/>
              <a:t>Low Drift</a:t>
            </a:r>
          </a:p>
          <a:p>
            <a:pPr marL="342893" indent="-342893">
              <a:buFont typeface="+mj-lt"/>
              <a:buAutoNum type="arabicPeriod"/>
            </a:pPr>
            <a:r>
              <a:rPr lang="en-US" b="1" dirty="0"/>
              <a:t>Wide Bandwidth</a:t>
            </a:r>
          </a:p>
          <a:p>
            <a:pPr marL="342893" indent="-342893">
              <a:buFont typeface="+mj-lt"/>
              <a:buAutoNum type="arabicPeriod"/>
            </a:pPr>
            <a:r>
              <a:rPr lang="en-US" b="1" dirty="0"/>
              <a:t>Single DC Supply</a:t>
            </a:r>
          </a:p>
          <a:p>
            <a:pPr marL="342893" indent="-342893">
              <a:buFont typeface="+mj-lt"/>
              <a:buAutoNum type="arabicPeriod"/>
            </a:pPr>
            <a:r>
              <a:rPr lang="en-US" b="1" dirty="0"/>
              <a:t>High Voltage</a:t>
            </a:r>
          </a:p>
          <a:p>
            <a:pPr marL="342893" indent="-342893">
              <a:buFont typeface="+mj-lt"/>
              <a:buAutoNum type="arabicPeriod"/>
            </a:pPr>
            <a:r>
              <a:rPr lang="en-US" b="1" dirty="0"/>
              <a:t>Multiple Devices</a:t>
            </a:r>
          </a:p>
        </p:txBody>
      </p:sp>
      <p:sp>
        <p:nvSpPr>
          <p:cNvPr id="9" name="TextBox 8"/>
          <p:cNvSpPr txBox="1"/>
          <p:nvPr/>
        </p:nvSpPr>
        <p:spPr>
          <a:xfrm>
            <a:off x="3657600" y="2714214"/>
            <a:ext cx="4801823" cy="1292660"/>
          </a:xfrm>
          <a:prstGeom prst="rect">
            <a:avLst/>
          </a:prstGeom>
          <a:noFill/>
        </p:spPr>
        <p:txBody>
          <a:bodyPr wrap="none" lIns="91438" tIns="45719" rIns="91438" bIns="45719" rtlCol="0">
            <a:spAutoFit/>
          </a:bodyPr>
          <a:lstStyle/>
          <a:p>
            <a:r>
              <a:rPr lang="en-US" sz="2400" b="1" dirty="0">
                <a:solidFill>
                  <a:srgbClr val="FF0000"/>
                </a:solidFill>
              </a:rPr>
              <a:t>Based on manufacturing Technology</a:t>
            </a:r>
          </a:p>
          <a:p>
            <a:pPr marL="342893" indent="-342893">
              <a:buFont typeface="+mj-lt"/>
              <a:buAutoNum type="arabicPeriod"/>
            </a:pPr>
            <a:r>
              <a:rPr lang="en-US" b="1" dirty="0"/>
              <a:t>Bipolar</a:t>
            </a:r>
          </a:p>
          <a:p>
            <a:pPr marL="342893" indent="-342893">
              <a:buFont typeface="+mj-lt"/>
              <a:buAutoNum type="arabicPeriod"/>
            </a:pPr>
            <a:r>
              <a:rPr lang="en-US" b="1" dirty="0"/>
              <a:t>JFET</a:t>
            </a:r>
          </a:p>
          <a:p>
            <a:pPr marL="342893" indent="-342893">
              <a:buFont typeface="+mj-lt"/>
              <a:buAutoNum type="arabicPeriod"/>
            </a:pPr>
            <a:r>
              <a:rPr lang="en-US" b="1" dirty="0"/>
              <a:t>CMOS</a:t>
            </a:r>
          </a:p>
        </p:txBody>
      </p:sp>
      <p:sp>
        <p:nvSpPr>
          <p:cNvPr id="4" name="Date Placeholder 3"/>
          <p:cNvSpPr>
            <a:spLocks noGrp="1"/>
          </p:cNvSpPr>
          <p:nvPr>
            <p:ph type="dt" sz="half" idx="10"/>
          </p:nvPr>
        </p:nvSpPr>
        <p:spPr/>
        <p:txBody>
          <a:bodyPr/>
          <a:lstStyle/>
          <a:p>
            <a:fld id="{BE52FDFE-CB2E-4073-BC6D-1D8784B22A03}" type="datetime1">
              <a:rPr lang="en-US" smtClean="0"/>
              <a:t>12/21/2022</a:t>
            </a:fld>
            <a:endParaRPr lang="en-US"/>
          </a:p>
        </p:txBody>
      </p:sp>
      <p:sp>
        <p:nvSpPr>
          <p:cNvPr id="6" name="Slide Number Placeholder 5"/>
          <p:cNvSpPr>
            <a:spLocks noGrp="1"/>
          </p:cNvSpPr>
          <p:nvPr>
            <p:ph type="sldNum" sz="quarter" idx="12"/>
          </p:nvPr>
        </p:nvSpPr>
        <p:spPr/>
        <p:txBody>
          <a:bodyPr/>
          <a:lstStyle/>
          <a:p>
            <a:fld id="{A68D2A2F-1483-4FFB-A5F9-1FBCA2AA8F7E}" type="slidenum">
              <a:rPr lang="en-US" smtClean="0"/>
              <a:t>3</a:t>
            </a:fld>
            <a:endParaRPr lang="en-US"/>
          </a:p>
        </p:txBody>
      </p:sp>
    </p:spTree>
    <p:extLst>
      <p:ext uri="{BB962C8B-B14F-4D97-AF65-F5344CB8AC3E}">
        <p14:creationId xmlns:p14="http://schemas.microsoft.com/office/powerpoint/2010/main" val="679018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685800"/>
          </a:xfrm>
        </p:spPr>
        <p:txBody>
          <a:bodyPr>
            <a:normAutofit fontScale="90000"/>
          </a:bodyPr>
          <a:lstStyle/>
          <a:p>
            <a:r>
              <a:rPr lang="en-US" sz="2800" b="1" dirty="0">
                <a:solidFill>
                  <a:srgbClr val="7030A0"/>
                </a:solidFill>
                <a:effectLst>
                  <a:outerShdw blurRad="38100" dist="38100" dir="2700000" algn="tl">
                    <a:srgbClr val="000000">
                      <a:alpha val="43137"/>
                    </a:srgbClr>
                  </a:outerShdw>
                </a:effectLst>
                <a:latin typeface="+mn-lt"/>
                <a:ea typeface="+mn-ea"/>
                <a:cs typeface="+mn-cs"/>
              </a:rPr>
              <a:t>Frequency Response of internally compensated Op Amp(741)</a:t>
            </a:r>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613" t="-697" r="3689"/>
          <a:stretch/>
        </p:blipFill>
        <p:spPr bwMode="auto">
          <a:xfrm>
            <a:off x="0" y="2133599"/>
            <a:ext cx="5943600" cy="4557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1066800"/>
            <a:ext cx="8688532" cy="738664"/>
          </a:xfrm>
          <a:prstGeom prst="rect">
            <a:avLst/>
          </a:prstGeom>
          <a:noFill/>
        </p:spPr>
        <p:txBody>
          <a:bodyPr wrap="none" rtlCol="0">
            <a:spAutoFit/>
          </a:bodyPr>
          <a:lstStyle/>
          <a:p>
            <a:r>
              <a:rPr lang="en-US" dirty="0"/>
              <a:t>Frequency Response of 741 C Internally compensated Op Amp has unity gain bandwidth of</a:t>
            </a:r>
          </a:p>
          <a:p>
            <a:r>
              <a:rPr lang="en-US" dirty="0"/>
              <a:t>1 MHz and single break frequency</a:t>
            </a:r>
            <a:r>
              <a:rPr lang="en-US" sz="2400" b="1" dirty="0">
                <a:solidFill>
                  <a:srgbClr val="FF0000"/>
                </a:solidFill>
              </a:rPr>
              <a:t> </a:t>
            </a:r>
            <a:r>
              <a:rPr lang="en-US" sz="2400" b="1" dirty="0" err="1">
                <a:solidFill>
                  <a:srgbClr val="FF0000"/>
                </a:solidFill>
              </a:rPr>
              <a:t>fo</a:t>
            </a:r>
            <a:r>
              <a:rPr lang="en-US" sz="2400" b="1" dirty="0">
                <a:solidFill>
                  <a:srgbClr val="FF0000"/>
                </a:solidFill>
              </a:rPr>
              <a:t> </a:t>
            </a:r>
            <a:r>
              <a:rPr lang="en-US" sz="2400" b="1" dirty="0"/>
              <a:t>before</a:t>
            </a:r>
            <a:r>
              <a:rPr lang="en-US" sz="2400" b="1" dirty="0">
                <a:solidFill>
                  <a:srgbClr val="FF0000"/>
                </a:solidFill>
              </a:rPr>
              <a:t> unity gain bandwidth</a:t>
            </a:r>
          </a:p>
        </p:txBody>
      </p:sp>
      <p:sp>
        <p:nvSpPr>
          <p:cNvPr id="5" name="TextBox 4"/>
          <p:cNvSpPr txBox="1"/>
          <p:nvPr/>
        </p:nvSpPr>
        <p:spPr>
          <a:xfrm>
            <a:off x="6172200" y="2133599"/>
            <a:ext cx="2821132" cy="4524315"/>
          </a:xfrm>
          <a:prstGeom prst="rect">
            <a:avLst/>
          </a:prstGeom>
          <a:noFill/>
        </p:spPr>
        <p:txBody>
          <a:bodyPr wrap="square" rtlCol="0">
            <a:spAutoFit/>
          </a:bodyPr>
          <a:lstStyle/>
          <a:p>
            <a:pPr marL="285750" indent="-285750">
              <a:buFont typeface="Arial" pitchFamily="34" charset="0"/>
              <a:buChar char="•"/>
            </a:pPr>
            <a:r>
              <a:rPr lang="en-US" b="1" dirty="0">
                <a:solidFill>
                  <a:srgbClr val="00B0F0"/>
                </a:solidFill>
                <a:effectLst>
                  <a:outerShdw blurRad="38100" dist="38100" dir="2700000" algn="tl">
                    <a:srgbClr val="000000">
                      <a:alpha val="43137"/>
                    </a:srgbClr>
                  </a:outerShdw>
                </a:effectLst>
              </a:rPr>
              <a:t>At break frequency </a:t>
            </a:r>
          </a:p>
          <a:p>
            <a:r>
              <a:rPr lang="en-US" b="1" dirty="0">
                <a:solidFill>
                  <a:srgbClr val="00B0F0"/>
                </a:solidFill>
                <a:effectLst>
                  <a:outerShdw blurRad="38100" dist="38100" dir="2700000" algn="tl">
                    <a:srgbClr val="000000">
                      <a:alpha val="43137"/>
                    </a:srgbClr>
                  </a:outerShdw>
                </a:effectLst>
              </a:rPr>
              <a:t>     The open loop gain</a:t>
            </a:r>
          </a:p>
          <a:p>
            <a:r>
              <a:rPr lang="en-US" b="1" dirty="0">
                <a:solidFill>
                  <a:srgbClr val="00B0F0"/>
                </a:solidFill>
                <a:effectLst>
                  <a:outerShdw blurRad="38100" dist="38100" dir="2700000" algn="tl">
                    <a:srgbClr val="000000">
                      <a:alpha val="43137"/>
                    </a:srgbClr>
                  </a:outerShdw>
                </a:effectLst>
              </a:rPr>
              <a:t>     Is down 3dB or 0.707</a:t>
            </a:r>
          </a:p>
          <a:p>
            <a:r>
              <a:rPr lang="en-US" b="1" dirty="0">
                <a:solidFill>
                  <a:srgbClr val="00B0F0"/>
                </a:solidFill>
                <a:effectLst>
                  <a:outerShdw blurRad="38100" dist="38100" dir="2700000" algn="tl">
                    <a:srgbClr val="000000">
                      <a:alpha val="43137"/>
                    </a:srgbClr>
                  </a:outerShdw>
                </a:effectLst>
              </a:rPr>
              <a:t>   of its value at  0 Hz dc.</a:t>
            </a:r>
          </a:p>
          <a:p>
            <a:endParaRPr lang="en-US" b="1" dirty="0">
              <a:solidFill>
                <a:srgbClr val="00B0F0"/>
              </a:solidFill>
              <a:effectLst>
                <a:outerShdw blurRad="38100" dist="38100" dir="2700000" algn="tl">
                  <a:srgbClr val="000000">
                    <a:alpha val="43137"/>
                  </a:srgbClr>
                </a:outerShdw>
              </a:effectLst>
            </a:endParaRPr>
          </a:p>
          <a:p>
            <a:pPr marL="285750" indent="-285750">
              <a:buFont typeface="Arial" pitchFamily="34" charset="0"/>
              <a:buChar char="•"/>
            </a:pPr>
            <a:r>
              <a:rPr lang="en-US" b="1" dirty="0">
                <a:solidFill>
                  <a:srgbClr val="00B0F0"/>
                </a:solidFill>
                <a:effectLst>
                  <a:outerShdw blurRad="38100" dist="38100" dir="2700000" algn="tl">
                    <a:srgbClr val="000000">
                      <a:alpha val="43137"/>
                    </a:srgbClr>
                  </a:outerShdw>
                </a:effectLst>
              </a:rPr>
              <a:t>Gain  of </a:t>
            </a:r>
            <a:r>
              <a:rPr lang="en-US" b="1" dirty="0" err="1">
                <a:solidFill>
                  <a:srgbClr val="00B0F0"/>
                </a:solidFill>
                <a:effectLst>
                  <a:outerShdw blurRad="38100" dist="38100" dir="2700000" algn="tl">
                    <a:srgbClr val="000000">
                      <a:alpha val="43137"/>
                    </a:srgbClr>
                  </a:outerShdw>
                </a:effectLst>
              </a:rPr>
              <a:t>opamp</a:t>
            </a:r>
            <a:r>
              <a:rPr lang="en-US" b="1" dirty="0">
                <a:solidFill>
                  <a:srgbClr val="00B0F0"/>
                </a:solidFill>
                <a:effectLst>
                  <a:outerShdw blurRad="38100" dist="38100" dir="2700000" algn="tl">
                    <a:srgbClr val="000000">
                      <a:alpha val="43137"/>
                    </a:srgbClr>
                  </a:outerShdw>
                </a:effectLst>
              </a:rPr>
              <a:t> remains Constant till break             frequency.</a:t>
            </a:r>
          </a:p>
          <a:p>
            <a:endParaRPr lang="en-US" b="1" dirty="0">
              <a:solidFill>
                <a:srgbClr val="00B0F0"/>
              </a:solidFill>
              <a:effectLst>
                <a:outerShdw blurRad="38100" dist="38100" dir="2700000" algn="tl">
                  <a:srgbClr val="000000">
                    <a:alpha val="43137"/>
                  </a:srgbClr>
                </a:outerShdw>
              </a:effectLst>
            </a:endParaRPr>
          </a:p>
          <a:p>
            <a:pPr marL="285750" indent="-285750">
              <a:buFont typeface="Arial" pitchFamily="34" charset="0"/>
              <a:buChar char="•"/>
            </a:pPr>
            <a:r>
              <a:rPr lang="en-US" b="1" dirty="0">
                <a:solidFill>
                  <a:srgbClr val="00B0F0"/>
                </a:solidFill>
                <a:effectLst>
                  <a:outerShdw blurRad="38100" dist="38100" dir="2700000" algn="tl">
                    <a:srgbClr val="000000">
                      <a:alpha val="43137"/>
                    </a:srgbClr>
                  </a:outerShdw>
                </a:effectLst>
              </a:rPr>
              <a:t>The gain rolls off  at the rate 20 </a:t>
            </a:r>
            <a:r>
              <a:rPr lang="en-US" b="1" dirty="0" err="1">
                <a:solidFill>
                  <a:srgbClr val="00B0F0"/>
                </a:solidFill>
                <a:effectLst>
                  <a:outerShdw blurRad="38100" dist="38100" dir="2700000" algn="tl">
                    <a:srgbClr val="000000">
                      <a:alpha val="43137"/>
                    </a:srgbClr>
                  </a:outerShdw>
                </a:effectLst>
              </a:rPr>
              <a:t>db</a:t>
            </a:r>
            <a:r>
              <a:rPr lang="en-US" b="1" dirty="0">
                <a:solidFill>
                  <a:srgbClr val="00B0F0"/>
                </a:solidFill>
                <a:effectLst>
                  <a:outerShdw blurRad="38100" dist="38100" dir="2700000" algn="tl">
                    <a:srgbClr val="000000">
                      <a:alpha val="43137"/>
                    </a:srgbClr>
                  </a:outerShdw>
                </a:effectLst>
              </a:rPr>
              <a:t>  per decade  after  </a:t>
            </a:r>
            <a:r>
              <a:rPr lang="en-US" b="1" dirty="0" err="1">
                <a:solidFill>
                  <a:srgbClr val="00B0F0"/>
                </a:solidFill>
                <a:effectLst>
                  <a:outerShdw blurRad="38100" dist="38100" dir="2700000" algn="tl">
                    <a:srgbClr val="000000">
                      <a:alpha val="43137"/>
                    </a:srgbClr>
                  </a:outerShdw>
                </a:effectLst>
              </a:rPr>
              <a:t>fo</a:t>
            </a:r>
            <a:r>
              <a:rPr lang="en-US" b="1" dirty="0">
                <a:solidFill>
                  <a:srgbClr val="00B0F0"/>
                </a:solidFill>
                <a:effectLst>
                  <a:outerShdw blurRad="38100" dist="38100" dir="2700000" algn="tl">
                    <a:srgbClr val="000000">
                      <a:alpha val="43137"/>
                    </a:srgbClr>
                  </a:outerShdw>
                </a:effectLst>
              </a:rPr>
              <a:t> .</a:t>
            </a:r>
          </a:p>
          <a:p>
            <a:pPr marL="285750" indent="-285750">
              <a:buFont typeface="Arial" pitchFamily="34" charset="0"/>
              <a:buChar char="•"/>
            </a:pPr>
            <a:endParaRPr lang="en-US" b="1" dirty="0">
              <a:solidFill>
                <a:srgbClr val="00B0F0"/>
              </a:solidFill>
              <a:effectLst>
                <a:outerShdw blurRad="38100" dist="38100" dir="2700000" algn="tl">
                  <a:srgbClr val="000000">
                    <a:alpha val="43137"/>
                  </a:srgbClr>
                </a:outerShdw>
              </a:effectLst>
            </a:endParaRPr>
          </a:p>
          <a:p>
            <a:pPr marL="285750" indent="-285750">
              <a:buFont typeface="Arial" pitchFamily="34" charset="0"/>
              <a:buChar char="•"/>
            </a:pPr>
            <a:r>
              <a:rPr lang="en-US" b="1" dirty="0">
                <a:solidFill>
                  <a:srgbClr val="00B0F0"/>
                </a:solidFill>
                <a:effectLst>
                  <a:outerShdw blurRad="38100" dist="38100" dir="2700000" algn="tl">
                    <a:srgbClr val="000000">
                      <a:alpha val="43137"/>
                    </a:srgbClr>
                  </a:outerShdw>
                </a:effectLst>
              </a:rPr>
              <a:t>For 741 C break  frequency is 5 Hz</a:t>
            </a:r>
          </a:p>
          <a:p>
            <a:pPr marL="285750" indent="-285750">
              <a:buFont typeface="Arial" pitchFamily="34" charset="0"/>
              <a:buChar char="•"/>
            </a:pPr>
            <a:endParaRPr lang="en-US" b="1" dirty="0">
              <a:solidFill>
                <a:srgbClr val="00B0F0"/>
              </a:solidFill>
              <a:effectLst>
                <a:outerShdw blurRad="38100" dist="38100" dir="2700000" algn="tl">
                  <a:srgbClr val="000000">
                    <a:alpha val="43137"/>
                  </a:srgbClr>
                </a:outerShdw>
              </a:effectLst>
            </a:endParaRPr>
          </a:p>
        </p:txBody>
      </p:sp>
      <p:sp>
        <p:nvSpPr>
          <p:cNvPr id="3" name="Date Placeholder 2"/>
          <p:cNvSpPr>
            <a:spLocks noGrp="1"/>
          </p:cNvSpPr>
          <p:nvPr>
            <p:ph type="dt" sz="half" idx="10"/>
          </p:nvPr>
        </p:nvSpPr>
        <p:spPr/>
        <p:txBody>
          <a:bodyPr/>
          <a:lstStyle/>
          <a:p>
            <a:fld id="{DF1631BC-4E7F-420B-ADB8-EEC747E33F85}" type="datetime1">
              <a:rPr lang="en-US" smtClean="0">
                <a:solidFill>
                  <a:prstClr val="black">
                    <a:tint val="75000"/>
                  </a:prstClr>
                </a:solidFill>
              </a:rPr>
              <a:t>12/21/2022</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8D2A2F-1483-4FFB-A5F9-1FBCA2AA8F7E}"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3333826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0"/>
            <a:ext cx="8915400" cy="685800"/>
          </a:xfrm>
          <a:prstGeom prst="rect">
            <a:avLst/>
          </a:prstGeom>
        </p:spPr>
        <p:txBody>
          <a:bodyPr>
            <a:normAutofit/>
          </a:bodyPr>
          <a:lstStyle>
            <a:lvl1pPr algn="ctr" defTabSz="914380" rtl="0" eaLnBrk="1" latinLnBrk="0" hangingPunct="1">
              <a:spcBef>
                <a:spcPct val="0"/>
              </a:spcBef>
              <a:buNone/>
              <a:defRPr sz="4400" kern="1200">
                <a:solidFill>
                  <a:schemeClr val="tx1"/>
                </a:solidFill>
                <a:latin typeface="+mj-lt"/>
                <a:ea typeface="+mj-ea"/>
                <a:cs typeface="+mj-cs"/>
              </a:defRPr>
            </a:lvl1pPr>
          </a:lstStyle>
          <a:p>
            <a:r>
              <a:rPr lang="en-US" sz="2800" b="1" dirty="0">
                <a:solidFill>
                  <a:srgbClr val="7030A0"/>
                </a:solidFill>
                <a:effectLst>
                  <a:outerShdw blurRad="38100" dist="38100" dir="2700000" algn="tl">
                    <a:srgbClr val="000000">
                      <a:alpha val="43137"/>
                    </a:srgbClr>
                  </a:outerShdw>
                </a:effectLst>
                <a:latin typeface="+mn-lt"/>
                <a:ea typeface="+mn-ea"/>
                <a:cs typeface="+mn-cs"/>
              </a:rPr>
              <a:t>Frequency Response of internally compensated Op Amp</a:t>
            </a:r>
          </a:p>
        </p:txBody>
      </p:sp>
      <p:sp>
        <p:nvSpPr>
          <p:cNvPr id="3" name="TextBox 2"/>
          <p:cNvSpPr txBox="1"/>
          <p:nvPr/>
        </p:nvSpPr>
        <p:spPr>
          <a:xfrm>
            <a:off x="0" y="1168798"/>
            <a:ext cx="9035230" cy="3785652"/>
          </a:xfrm>
          <a:prstGeom prst="rect">
            <a:avLst/>
          </a:prstGeom>
          <a:noFill/>
        </p:spPr>
        <p:txBody>
          <a:bodyPr wrap="none" rtlCol="0">
            <a:spAutoFit/>
          </a:bodyPr>
          <a:lstStyle/>
          <a:p>
            <a:pPr marL="285750" indent="-285750">
              <a:buFont typeface="Arial" pitchFamily="34" charset="0"/>
              <a:buChar char="•"/>
            </a:pPr>
            <a:r>
              <a:rPr lang="en-US" sz="2400" dirty="0">
                <a:effectLst>
                  <a:outerShdw blurRad="38100" dist="38100" dir="2700000" algn="tl">
                    <a:srgbClr val="000000">
                      <a:alpha val="43137"/>
                    </a:srgbClr>
                  </a:outerShdw>
                </a:effectLst>
              </a:rPr>
              <a:t>In 741 Op Amp 30 </a:t>
            </a:r>
            <a:r>
              <a:rPr lang="en-US" sz="2400" dirty="0" err="1">
                <a:effectLst>
                  <a:outerShdw blurRad="38100" dist="38100" dir="2700000" algn="tl">
                    <a:srgbClr val="000000">
                      <a:alpha val="43137"/>
                    </a:srgbClr>
                  </a:outerShdw>
                </a:effectLst>
              </a:rPr>
              <a:t>pf</a:t>
            </a:r>
            <a:r>
              <a:rPr lang="en-US" sz="2400" dirty="0">
                <a:effectLst>
                  <a:outerShdw blurRad="38100" dist="38100" dir="2700000" algn="tl">
                    <a:srgbClr val="000000">
                      <a:alpha val="43137"/>
                    </a:srgbClr>
                  </a:outerShdw>
                </a:effectLst>
              </a:rPr>
              <a:t> capacitor is  internal compensating component.</a:t>
            </a:r>
          </a:p>
          <a:p>
            <a:endParaRPr lang="en-US" sz="2400" dirty="0">
              <a:effectLst>
                <a:outerShdw blurRad="38100" dist="38100" dir="2700000" algn="tl">
                  <a:srgbClr val="000000">
                    <a:alpha val="43137"/>
                  </a:srgbClr>
                </a:outerShdw>
              </a:effectLst>
            </a:endParaRPr>
          </a:p>
          <a:p>
            <a:pPr marL="285750" indent="-285750">
              <a:buFont typeface="Arial" pitchFamily="34" charset="0"/>
              <a:buChar char="•"/>
            </a:pPr>
            <a:r>
              <a:rPr lang="en-US" sz="2400" dirty="0">
                <a:effectLst>
                  <a:outerShdw blurRad="38100" dist="38100" dir="2700000" algn="tl">
                    <a:srgbClr val="000000">
                      <a:alpha val="43137"/>
                    </a:srgbClr>
                  </a:outerShdw>
                </a:effectLst>
              </a:rPr>
              <a:t>It controls open loop gain  to allow it to roll  off at a rate  of </a:t>
            </a:r>
          </a:p>
          <a:p>
            <a:r>
              <a:rPr lang="en-US" sz="2400" dirty="0">
                <a:effectLst>
                  <a:outerShdw blurRad="38100" dist="38100" dir="2700000" algn="tl">
                    <a:srgbClr val="000000">
                      <a:alpha val="43137"/>
                    </a:srgbClr>
                  </a:outerShdw>
                </a:effectLst>
              </a:rPr>
              <a:t>    20 dB /decade.</a:t>
            </a:r>
          </a:p>
          <a:p>
            <a:endParaRPr lang="en-US" sz="2400" dirty="0">
              <a:effectLst>
                <a:outerShdw blurRad="38100" dist="38100" dir="2700000" algn="tl">
                  <a:srgbClr val="000000">
                    <a:alpha val="43137"/>
                  </a:srgbClr>
                </a:outerShdw>
              </a:effectLst>
            </a:endParaRPr>
          </a:p>
          <a:p>
            <a:pPr marL="285750" indent="-285750">
              <a:buFont typeface="Arial" pitchFamily="34" charset="0"/>
              <a:buChar char="•"/>
            </a:pPr>
            <a:r>
              <a:rPr lang="en-US" sz="2400" dirty="0">
                <a:effectLst>
                  <a:outerShdw blurRad="38100" dist="38100" dir="2700000" algn="tl">
                    <a:srgbClr val="000000">
                      <a:alpha val="43137"/>
                    </a:srgbClr>
                  </a:outerShdw>
                </a:effectLst>
              </a:rPr>
              <a:t>Internally compensated Op Amps have very small open</a:t>
            </a:r>
          </a:p>
          <a:p>
            <a:r>
              <a:rPr lang="en-US" sz="2400" dirty="0">
                <a:effectLst>
                  <a:outerShdw blurRad="38100" dist="38100" dir="2700000" algn="tl">
                    <a:srgbClr val="000000">
                      <a:alpha val="43137"/>
                    </a:srgbClr>
                  </a:outerShdw>
                </a:effectLst>
              </a:rPr>
              <a:t>    loop bandwidth</a:t>
            </a:r>
            <a:r>
              <a:rPr lang="en-US" sz="2400" dirty="0">
                <a:solidFill>
                  <a:srgbClr val="00B0F0"/>
                </a:solidFill>
                <a:effectLst>
                  <a:outerShdw blurRad="38100" dist="38100" dir="2700000" algn="tl">
                    <a:srgbClr val="000000">
                      <a:alpha val="43137"/>
                    </a:srgbClr>
                  </a:outerShdw>
                </a:effectLst>
              </a:rPr>
              <a:t>.</a:t>
            </a:r>
          </a:p>
          <a:p>
            <a:endParaRPr lang="en-US" sz="2400" dirty="0">
              <a:solidFill>
                <a:srgbClr val="00B0F0"/>
              </a:solidFill>
              <a:effectLst>
                <a:outerShdw blurRad="38100" dist="38100" dir="2700000" algn="tl">
                  <a:srgbClr val="000000">
                    <a:alpha val="43137"/>
                  </a:srgbClr>
                </a:outerShdw>
              </a:effectLst>
            </a:endParaRPr>
          </a:p>
          <a:p>
            <a:pPr marL="342900" indent="-342900">
              <a:buFont typeface="Arial" pitchFamily="34" charset="0"/>
              <a:buChar char="•"/>
            </a:pPr>
            <a:r>
              <a:rPr lang="en-US" sz="2400" dirty="0">
                <a:effectLst>
                  <a:outerShdw blurRad="38100" dist="38100" dir="2700000" algn="tl">
                    <a:srgbClr val="000000">
                      <a:alpha val="43137"/>
                    </a:srgbClr>
                  </a:outerShdw>
                </a:effectLst>
              </a:rPr>
              <a:t>They are simply called compensated Op Amps</a:t>
            </a:r>
          </a:p>
          <a:p>
            <a:pPr marL="342900" indent="-342900">
              <a:buFont typeface="Arial" pitchFamily="34" charset="0"/>
              <a:buChar char="•"/>
            </a:pPr>
            <a:endParaRPr lang="en-US" sz="2400" dirty="0">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3580333B-86FA-429E-BE9C-D6A3A5562D4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77704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685801"/>
                <a:ext cx="8382000" cy="5440364"/>
              </a:xfrm>
            </p:spPr>
            <p:txBody>
              <a:bodyPr>
                <a:normAutofit fontScale="925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𝐴</m:t>
                        </m:r>
                      </m:e>
                      <m:sub>
                        <m:r>
                          <a:rPr lang="en-US" i="1">
                            <a:latin typeface="Cambria Math"/>
                          </a:rPr>
                          <m:t>𝑂𝐿</m:t>
                        </m:r>
                      </m:sub>
                    </m:sSub>
                    <m:r>
                      <a:rPr lang="en-US" i="1">
                        <a:latin typeface="Cambria Math"/>
                      </a:rPr>
                      <m:t>(</m:t>
                    </m:r>
                    <m:r>
                      <a:rPr lang="en-US" i="1">
                        <a:latin typeface="Cambria Math"/>
                      </a:rPr>
                      <m:t>𝑓</m:t>
                    </m:r>
                    <m:r>
                      <a:rPr lang="en-US" i="1">
                        <a:latin typeface="Cambria Math"/>
                      </a:rPr>
                      <m:t>)=</m:t>
                    </m:r>
                    <m:f>
                      <m:fPr>
                        <m:ctrlPr>
                          <a:rPr lang="en-US" i="1">
                            <a:latin typeface="Cambria Math" panose="02040503050406030204" pitchFamily="18" charset="0"/>
                          </a:rPr>
                        </m:ctrlPr>
                      </m:fPr>
                      <m:num>
                        <m:r>
                          <a:rPr lang="en-US" i="1">
                            <a:latin typeface="Cambria Math"/>
                          </a:rPr>
                          <m:t>𝐴</m:t>
                        </m:r>
                      </m:num>
                      <m:den>
                        <m:r>
                          <a:rPr lang="en-US" i="1">
                            <a:latin typeface="Cambria Math"/>
                          </a:rPr>
                          <m:t>1+</m:t>
                        </m:r>
                        <m:r>
                          <a:rPr lang="en-US" i="1">
                            <a:latin typeface="Cambria Math"/>
                          </a:rPr>
                          <m:t>𝑗</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𝑓</m:t>
                            </m:r>
                          </m:num>
                          <m:den>
                            <m:sSub>
                              <m:sSubPr>
                                <m:ctrlPr>
                                  <a:rPr lang="en-US" b="0" i="1" smtClean="0">
                                    <a:latin typeface="Cambria Math" panose="02040503050406030204" pitchFamily="18" charset="0"/>
                                  </a:rPr>
                                </m:ctrlPr>
                              </m:sSubPr>
                              <m:e>
                                <m:r>
                                  <a:rPr lang="en-US" b="0" i="1" smtClean="0">
                                    <a:latin typeface="Cambria Math"/>
                                  </a:rPr>
                                  <m:t>𝑓</m:t>
                                </m:r>
                              </m:e>
                              <m:sub>
                                <m:r>
                                  <a:rPr lang="en-US" b="0" i="1" smtClean="0">
                                    <a:latin typeface="Cambria Math"/>
                                  </a:rPr>
                                  <m:t>𝑜</m:t>
                                </m:r>
                              </m:sub>
                            </m:sSub>
                          </m:den>
                        </m:f>
                        <m:r>
                          <a:rPr lang="en-US" b="0" i="1" smtClean="0">
                            <a:latin typeface="Cambria Math"/>
                          </a:rPr>
                          <m:t>)</m:t>
                        </m:r>
                      </m:den>
                    </m:f>
                  </m:oMath>
                </a14:m>
                <a:r>
                  <a:rPr lang="en-US" dirty="0"/>
                  <a:t>………….(3)</a:t>
                </a:r>
              </a:p>
              <a:p>
                <a:pPr marL="0" indent="0">
                  <a:buNone/>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a:rPr>
                          <m:t>𝐴</m:t>
                        </m:r>
                      </m:e>
                      <m:sub>
                        <m:r>
                          <a:rPr lang="en-US" i="1">
                            <a:latin typeface="Cambria Math"/>
                          </a:rPr>
                          <m:t>𝑂𝐿</m:t>
                        </m:r>
                      </m:sub>
                    </m:sSub>
                    <m:r>
                      <a:rPr lang="en-US" i="1">
                        <a:latin typeface="Cambria Math"/>
                      </a:rPr>
                      <m:t>(</m:t>
                    </m:r>
                    <m:r>
                      <a:rPr lang="en-US" i="1">
                        <a:latin typeface="Cambria Math"/>
                      </a:rPr>
                      <m:t>𝑓</m:t>
                    </m:r>
                  </m:oMath>
                </a14:m>
                <a:r>
                  <a:rPr lang="en-US" dirty="0"/>
                  <a:t>)= Open loop voltage gain as function of frequency</a:t>
                </a:r>
              </a:p>
              <a:p>
                <a:pPr marL="0" indent="0">
                  <a:buNone/>
                </a:pPr>
                <a:r>
                  <a:rPr lang="en-US" dirty="0"/>
                  <a:t>A = Gain of Op Amp at 0 Hz.</a:t>
                </a:r>
              </a:p>
              <a:p>
                <a:pPr marL="0" indent="0">
                  <a:buNone/>
                </a:pPr>
                <a:r>
                  <a:rPr lang="en-US" dirty="0"/>
                  <a:t>f = Operating Frequency (Hz)</a:t>
                </a: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𝑓</m:t>
                        </m:r>
                      </m:e>
                      <m:sub>
                        <m:r>
                          <a:rPr lang="en-US" b="0" i="1" smtClean="0">
                            <a:latin typeface="Cambria Math"/>
                          </a:rPr>
                          <m:t>𝑜</m:t>
                        </m:r>
                      </m:sub>
                    </m:sSub>
                  </m:oMath>
                </a14:m>
                <a:r>
                  <a:rPr lang="en-US" dirty="0"/>
                  <a:t>= Break frequency of Op Amp.</a:t>
                </a:r>
              </a:p>
              <a:p>
                <a:pPr marL="0" indent="0">
                  <a:buNone/>
                </a:pPr>
                <a:r>
                  <a:rPr lang="en-US" dirty="0"/>
                  <a:t>The break frequency depends on value of </a:t>
                </a:r>
                <a:r>
                  <a:rPr lang="en-US" b="1" i="1" dirty="0">
                    <a:solidFill>
                      <a:srgbClr val="FF0000"/>
                    </a:solidFill>
                  </a:rPr>
                  <a:t>C</a:t>
                </a:r>
                <a:r>
                  <a:rPr lang="en-US" dirty="0"/>
                  <a:t> and output resistance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a:rPr>
                          <m:t>𝑹</m:t>
                        </m:r>
                      </m:e>
                      <m:sub>
                        <m:r>
                          <a:rPr lang="en-US" b="1" i="1" smtClean="0">
                            <a:solidFill>
                              <a:srgbClr val="FF0000"/>
                            </a:solidFill>
                            <a:latin typeface="Cambria Math"/>
                          </a:rPr>
                          <m:t>𝑶</m:t>
                        </m:r>
                      </m:sub>
                    </m:sSub>
                  </m:oMath>
                </a14:m>
                <a:endParaRPr lang="en-US" b="1" dirty="0"/>
              </a:p>
              <a:p>
                <a:pPr marL="0" indent="0">
                  <a:buNone/>
                </a:pPr>
                <a:r>
                  <a:rPr lang="en-US" dirty="0"/>
                  <a:t>Equation (3) is important because it indicates that open-loop gain of Op Amp is complex quantity and is function of frequency.</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685801"/>
                <a:ext cx="8382000" cy="5440364"/>
              </a:xfrm>
              <a:blipFill rotWithShape="1">
                <a:blip r:embed="rId2"/>
                <a:stretch>
                  <a:fillRect l="-1673" t="-2018" r="-2182"/>
                </a:stretch>
              </a:blipFill>
            </p:spPr>
            <p:txBody>
              <a:bodyPr/>
              <a:lstStyle/>
              <a:p>
                <a:r>
                  <a:rPr lang="en-US">
                    <a:noFill/>
                  </a:rPr>
                  <a:t> </a:t>
                </a:r>
              </a:p>
            </p:txBody>
          </p:sp>
        </mc:Fallback>
      </mc:AlternateContent>
      <p:sp>
        <p:nvSpPr>
          <p:cNvPr id="4" name="Title 1"/>
          <p:cNvSpPr>
            <a:spLocks noGrp="1"/>
          </p:cNvSpPr>
          <p:nvPr>
            <p:ph type="title"/>
          </p:nvPr>
        </p:nvSpPr>
        <p:spPr>
          <a:xfrm>
            <a:off x="304800" y="0"/>
            <a:ext cx="8229600" cy="609600"/>
          </a:xfrm>
        </p:spPr>
        <p:txBody>
          <a:bodyPr>
            <a:normAutofit/>
          </a:bodyPr>
          <a:lstStyle/>
          <a:p>
            <a:r>
              <a:rPr lang="en-US" sz="2800" b="1" dirty="0">
                <a:solidFill>
                  <a:srgbClr val="7030A0"/>
                </a:solidFill>
                <a:effectLst>
                  <a:outerShdw blurRad="38100" dist="38100" dir="2700000" algn="tl">
                    <a:srgbClr val="000000">
                      <a:alpha val="43137"/>
                    </a:srgbClr>
                  </a:outerShdw>
                </a:effectLst>
                <a:latin typeface="+mn-lt"/>
                <a:ea typeface="+mn-ea"/>
                <a:cs typeface="+mn-cs"/>
              </a:rPr>
              <a:t>Open loop voltage gain as a function of frequency</a:t>
            </a:r>
          </a:p>
        </p:txBody>
      </p:sp>
      <p:sp>
        <p:nvSpPr>
          <p:cNvPr id="2" name="Date Placeholder 1"/>
          <p:cNvSpPr>
            <a:spLocks noGrp="1"/>
          </p:cNvSpPr>
          <p:nvPr>
            <p:ph type="dt" sz="half" idx="10"/>
          </p:nvPr>
        </p:nvSpPr>
        <p:spPr/>
        <p:txBody>
          <a:bodyPr/>
          <a:lstStyle/>
          <a:p>
            <a:fld id="{B7B63A78-7DD9-4890-9540-EAD893154580}"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572381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762000"/>
                <a:ext cx="8382000" cy="5943600"/>
              </a:xfrm>
            </p:spPr>
            <p:txBody>
              <a:bodyPr/>
              <a:lstStyle/>
              <a:p>
                <a:r>
                  <a:rPr lang="en-US" dirty="0"/>
                  <a:t>Being complex in nature the gain can be expressed in a polar form as follows</a:t>
                </a:r>
              </a:p>
              <a:p>
                <a:r>
                  <a:rPr lang="en-US" dirty="0"/>
                  <a:t>The open loop  gain magnitude is</a:t>
                </a:r>
              </a:p>
              <a:p>
                <a14:m>
                  <m:oMath xmlns:m="http://schemas.openxmlformats.org/officeDocument/2006/math">
                    <m:sSub>
                      <m:sSubPr>
                        <m:ctrlPr>
                          <a:rPr lang="en-US" i="1">
                            <a:latin typeface="Cambria Math" panose="02040503050406030204" pitchFamily="18" charset="0"/>
                          </a:rPr>
                        </m:ctrlPr>
                      </m:sSubPr>
                      <m:e>
                        <m:r>
                          <a:rPr lang="en-US" i="1">
                            <a:latin typeface="Cambria Math"/>
                          </a:rPr>
                          <m:t>𝐴</m:t>
                        </m:r>
                      </m:e>
                      <m:sub>
                        <m:r>
                          <a:rPr lang="en-US" i="1">
                            <a:latin typeface="Cambria Math"/>
                          </a:rPr>
                          <m:t>𝑂𝐿</m:t>
                        </m:r>
                      </m:sub>
                    </m:sSub>
                    <m:r>
                      <a:rPr lang="en-US" i="1">
                        <a:latin typeface="Cambria Math"/>
                      </a:rPr>
                      <m:t>(</m:t>
                    </m:r>
                    <m:r>
                      <a:rPr lang="en-US" i="1">
                        <a:latin typeface="Cambria Math"/>
                      </a:rPr>
                      <m:t>𝑓</m:t>
                    </m:r>
                  </m:oMath>
                </a14:m>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𝐴</m:t>
                        </m:r>
                      </m:num>
                      <m:den>
                        <m:rad>
                          <m:radPr>
                            <m:degHide m:val="on"/>
                            <m:ctrlPr>
                              <a:rPr lang="en-US" b="0" i="1" smtClean="0">
                                <a:latin typeface="Cambria Math" panose="02040503050406030204" pitchFamily="18" charset="0"/>
                                <a:ea typeface="Cambria Math"/>
                              </a:rPr>
                            </m:ctrlPr>
                          </m:radPr>
                          <m:deg/>
                          <m:e>
                            <m:r>
                              <a:rPr lang="en-US" b="0" i="1" smtClean="0">
                                <a:latin typeface="Cambria Math"/>
                                <a:ea typeface="Cambria Math"/>
                              </a:rPr>
                              <m:t>1+(</m:t>
                            </m:r>
                            <m:sSup>
                              <m:sSupPr>
                                <m:ctrlPr>
                                  <a:rPr lang="en-US" b="0" i="1" smtClean="0">
                                    <a:latin typeface="Cambria Math" panose="02040503050406030204" pitchFamily="18" charset="0"/>
                                    <a:ea typeface="Cambria Math"/>
                                  </a:rPr>
                                </m:ctrlPr>
                              </m:sSupPr>
                              <m:e>
                                <m:f>
                                  <m:fPr>
                                    <m:type m:val="skw"/>
                                    <m:ctrlPr>
                                      <a:rPr lang="en-US" b="0" i="1" smtClean="0">
                                        <a:latin typeface="Cambria Math" panose="02040503050406030204" pitchFamily="18" charset="0"/>
                                        <a:ea typeface="Cambria Math"/>
                                      </a:rPr>
                                    </m:ctrlPr>
                                  </m:fPr>
                                  <m:num>
                                    <m:r>
                                      <a:rPr lang="en-US" b="0" i="1" smtClean="0">
                                        <a:latin typeface="Cambria Math"/>
                                        <a:ea typeface="Cambria Math"/>
                                      </a:rPr>
                                      <m:t>𝑓</m:t>
                                    </m:r>
                                  </m:num>
                                  <m:den>
                                    <m:sSub>
                                      <m:sSubPr>
                                        <m:ctrlPr>
                                          <a:rPr lang="en-US" b="0" i="1" smtClean="0">
                                            <a:latin typeface="Cambria Math" panose="02040503050406030204" pitchFamily="18" charset="0"/>
                                            <a:ea typeface="Cambria Math"/>
                                          </a:rPr>
                                        </m:ctrlPr>
                                      </m:sSubPr>
                                      <m:e>
                                        <m:r>
                                          <a:rPr lang="en-US" b="0" i="1" smtClean="0">
                                            <a:latin typeface="Cambria Math"/>
                                            <a:ea typeface="Cambria Math"/>
                                          </a:rPr>
                                          <m:t>𝑓</m:t>
                                        </m:r>
                                      </m:e>
                                      <m:sub>
                                        <m:r>
                                          <a:rPr lang="en-US" b="0" i="1" smtClean="0">
                                            <a:latin typeface="Cambria Math"/>
                                            <a:ea typeface="Cambria Math"/>
                                          </a:rPr>
                                          <m:t>𝑜</m:t>
                                        </m:r>
                                      </m:sub>
                                    </m:sSub>
                                  </m:den>
                                </m:f>
                                <m:r>
                                  <a:rPr lang="en-US" b="0" i="1" smtClean="0">
                                    <a:latin typeface="Cambria Math"/>
                                    <a:ea typeface="Cambria Math"/>
                                  </a:rPr>
                                  <m:t>)</m:t>
                                </m:r>
                              </m:e>
                              <m:sup>
                                <m:r>
                                  <a:rPr lang="en-US" b="0" i="1" smtClean="0">
                                    <a:latin typeface="Cambria Math"/>
                                    <a:ea typeface="Cambria Math"/>
                                  </a:rPr>
                                  <m:t>2</m:t>
                                </m:r>
                              </m:sup>
                            </m:sSup>
                          </m:e>
                        </m:rad>
                      </m:den>
                    </m:f>
                  </m:oMath>
                </a14:m>
                <a:r>
                  <a:rPr lang="en-US" dirty="0"/>
                  <a:t>…….(4)</a:t>
                </a:r>
              </a:p>
              <a:p>
                <a:r>
                  <a:rPr lang="en-US" dirty="0"/>
                  <a:t>And Phase angle </a:t>
                </a:r>
                <a14:m>
                  <m:oMath xmlns:m="http://schemas.openxmlformats.org/officeDocument/2006/math">
                    <m:r>
                      <a:rPr lang="en-US" i="1" smtClean="0">
                        <a:latin typeface="Cambria Math"/>
                        <a:ea typeface="Cambria Math"/>
                      </a:rPr>
                      <m:t>∅</m:t>
                    </m:r>
                    <m:d>
                      <m:dPr>
                        <m:ctrlPr>
                          <a:rPr lang="en-US" b="0" i="1" smtClean="0">
                            <a:latin typeface="Cambria Math" panose="02040503050406030204" pitchFamily="18" charset="0"/>
                            <a:ea typeface="Cambria Math"/>
                          </a:rPr>
                        </m:ctrlPr>
                      </m:dPr>
                      <m:e>
                        <m:r>
                          <a:rPr lang="en-US" b="0" i="1" smtClean="0">
                            <a:latin typeface="Cambria Math"/>
                            <a:ea typeface="Cambria Math"/>
                          </a:rPr>
                          <m:t>𝑓</m:t>
                        </m:r>
                      </m:e>
                    </m:d>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sSup>
                          <m:sSupPr>
                            <m:ctrlPr>
                              <a:rPr lang="en-US" b="0" i="1" smtClean="0">
                                <a:latin typeface="Cambria Math" panose="02040503050406030204" pitchFamily="18" charset="0"/>
                                <a:ea typeface="Cambria Math"/>
                              </a:rPr>
                            </m:ctrlPr>
                          </m:sSupPr>
                          <m:e>
                            <m:r>
                              <m:rPr>
                                <m:sty m:val="p"/>
                              </m:rPr>
                              <a:rPr lang="en-US" b="0" i="0" smtClean="0">
                                <a:latin typeface="Cambria Math"/>
                                <a:ea typeface="Cambria Math"/>
                              </a:rPr>
                              <m:t>tan</m:t>
                            </m:r>
                          </m:e>
                          <m:sup>
                            <m:r>
                              <a:rPr lang="en-US" b="0" i="1" smtClean="0">
                                <a:latin typeface="Cambria Math"/>
                                <a:ea typeface="Cambria Math"/>
                              </a:rPr>
                              <m:t>−1</m:t>
                            </m:r>
                          </m:sup>
                        </m:sSup>
                      </m:fName>
                      <m:e>
                        <m:r>
                          <a:rPr lang="en-US" b="0" i="1" smtClean="0">
                            <a:latin typeface="Cambria Math"/>
                            <a:ea typeface="Cambria Math"/>
                          </a:rPr>
                          <m:t>(</m:t>
                        </m:r>
                        <m:f>
                          <m:fPr>
                            <m:ctrlPr>
                              <a:rPr lang="en-US" b="0" i="1" smtClean="0">
                                <a:latin typeface="Cambria Math" panose="02040503050406030204" pitchFamily="18" charset="0"/>
                                <a:ea typeface="Cambria Math"/>
                              </a:rPr>
                            </m:ctrlPr>
                          </m:fPr>
                          <m:num>
                            <m:r>
                              <a:rPr lang="en-US" b="0" i="1" smtClean="0">
                                <a:latin typeface="Cambria Math"/>
                                <a:ea typeface="Cambria Math"/>
                              </a:rPr>
                              <m:t>𝑓</m:t>
                            </m:r>
                          </m:num>
                          <m:den>
                            <m:sSub>
                              <m:sSubPr>
                                <m:ctrlPr>
                                  <a:rPr lang="en-US" b="0" i="1" smtClean="0">
                                    <a:latin typeface="Cambria Math" panose="02040503050406030204" pitchFamily="18" charset="0"/>
                                    <a:ea typeface="Cambria Math"/>
                                  </a:rPr>
                                </m:ctrlPr>
                              </m:sSubPr>
                              <m:e>
                                <m:r>
                                  <a:rPr lang="en-US" b="0" i="1" smtClean="0">
                                    <a:latin typeface="Cambria Math"/>
                                    <a:ea typeface="Cambria Math"/>
                                  </a:rPr>
                                  <m:t>𝑓</m:t>
                                </m:r>
                              </m:e>
                              <m:sub>
                                <m:r>
                                  <a:rPr lang="en-US" b="0" i="1" smtClean="0">
                                    <a:latin typeface="Cambria Math"/>
                                    <a:ea typeface="Cambria Math"/>
                                  </a:rPr>
                                  <m:t>𝑜</m:t>
                                </m:r>
                              </m:sub>
                            </m:sSub>
                          </m:den>
                        </m:f>
                      </m:e>
                    </m:func>
                  </m:oMath>
                </a14:m>
                <a:r>
                  <a:rPr lang="en-US" dirty="0"/>
                  <a:t>)……..(5)</a:t>
                </a:r>
              </a:p>
              <a:p>
                <a:r>
                  <a:rPr lang="en-US" dirty="0"/>
                  <a:t>Where f is used to indicate magnitude of gain and phase angle of gain are functions of frequency. Using equation (4)and(5) magnitude and phase </a:t>
                </a:r>
                <a:r>
                  <a:rPr lang="en-US" dirty="0" err="1"/>
                  <a:t>Vs</a:t>
                </a:r>
                <a:r>
                  <a:rPr lang="en-US" dirty="0"/>
                  <a:t> frequency plots can be obtained.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762000"/>
                <a:ext cx="8382000" cy="5943600"/>
              </a:xfrm>
              <a:blipFill rotWithShape="1">
                <a:blip r:embed="rId2"/>
                <a:stretch>
                  <a:fillRect l="-1673" t="-1333" r="-2545" b="-3282"/>
                </a:stretch>
              </a:blipFill>
            </p:spPr>
            <p:txBody>
              <a:bodyPr/>
              <a:lstStyle/>
              <a:p>
                <a:r>
                  <a:rPr lang="en-US">
                    <a:noFill/>
                  </a:rPr>
                  <a:t> </a:t>
                </a:r>
              </a:p>
            </p:txBody>
          </p:sp>
        </mc:Fallback>
      </mc:AlternateContent>
      <p:sp>
        <p:nvSpPr>
          <p:cNvPr id="4" name="Title 1"/>
          <p:cNvSpPr>
            <a:spLocks noGrp="1"/>
          </p:cNvSpPr>
          <p:nvPr>
            <p:ph type="title"/>
          </p:nvPr>
        </p:nvSpPr>
        <p:spPr>
          <a:xfrm>
            <a:off x="304800" y="0"/>
            <a:ext cx="8229600" cy="609600"/>
          </a:xfrm>
        </p:spPr>
        <p:txBody>
          <a:bodyPr>
            <a:normAutofit fontScale="90000"/>
          </a:bodyPr>
          <a:lstStyle/>
          <a:p>
            <a:r>
              <a:rPr lang="en-US" sz="2800" b="1" dirty="0">
                <a:solidFill>
                  <a:srgbClr val="7030A0"/>
                </a:solidFill>
                <a:effectLst>
                  <a:outerShdw blurRad="38100" dist="38100" dir="2700000" algn="tl">
                    <a:srgbClr val="000000">
                      <a:alpha val="43137"/>
                    </a:srgbClr>
                  </a:outerShdw>
                </a:effectLst>
                <a:latin typeface="+mn-lt"/>
                <a:ea typeface="+mn-ea"/>
                <a:cs typeface="+mn-cs"/>
              </a:rPr>
              <a:t>Open loop voltage gain of OPAMP as a function of frequency</a:t>
            </a:r>
          </a:p>
        </p:txBody>
      </p:sp>
      <p:sp>
        <p:nvSpPr>
          <p:cNvPr id="2" name="Date Placeholder 1"/>
          <p:cNvSpPr>
            <a:spLocks noGrp="1"/>
          </p:cNvSpPr>
          <p:nvPr>
            <p:ph type="dt" sz="half" idx="10"/>
          </p:nvPr>
        </p:nvSpPr>
        <p:spPr/>
        <p:txBody>
          <a:bodyPr/>
          <a:lstStyle/>
          <a:p>
            <a:fld id="{3D077969-F7D1-4097-9239-2F7A836AE14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4129690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𝐴</m:t>
                        </m:r>
                      </m:e>
                      <m:sub>
                        <m:r>
                          <a:rPr lang="en-US" i="1">
                            <a:latin typeface="Cambria Math"/>
                          </a:rPr>
                          <m:t>𝑂𝐿</m:t>
                        </m:r>
                      </m:sub>
                    </m:sSub>
                    <m:r>
                      <a:rPr lang="en-US" i="1">
                        <a:latin typeface="Cambria Math"/>
                      </a:rPr>
                      <m:t>(</m:t>
                    </m:r>
                    <m:r>
                      <a:rPr lang="en-US" i="1">
                        <a:latin typeface="Cambria Math"/>
                      </a:rPr>
                      <m:t>𝑓</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a:rPr>
                          <m:t>𝐴</m:t>
                        </m:r>
                      </m:num>
                      <m:den>
                        <m:rad>
                          <m:radPr>
                            <m:degHide m:val="on"/>
                            <m:ctrlPr>
                              <a:rPr lang="en-US" i="1">
                                <a:latin typeface="Cambria Math" panose="02040503050406030204" pitchFamily="18" charset="0"/>
                                <a:ea typeface="Cambria Math"/>
                              </a:rPr>
                            </m:ctrlPr>
                          </m:radPr>
                          <m:deg/>
                          <m:e>
                            <m:r>
                              <a:rPr lang="en-US" i="1">
                                <a:latin typeface="Cambria Math"/>
                                <a:ea typeface="Cambria Math"/>
                              </a:rPr>
                              <m:t>1+(</m:t>
                            </m:r>
                            <m:sSup>
                              <m:sSupPr>
                                <m:ctrlPr>
                                  <a:rPr lang="en-US" i="1">
                                    <a:latin typeface="Cambria Math" panose="02040503050406030204" pitchFamily="18" charset="0"/>
                                    <a:ea typeface="Cambria Math"/>
                                  </a:rPr>
                                </m:ctrlPr>
                              </m:sSupPr>
                              <m:e>
                                <m:f>
                                  <m:fPr>
                                    <m:type m:val="skw"/>
                                    <m:ctrlPr>
                                      <a:rPr lang="en-US" i="1">
                                        <a:latin typeface="Cambria Math" panose="02040503050406030204" pitchFamily="18" charset="0"/>
                                        <a:ea typeface="Cambria Math"/>
                                      </a:rPr>
                                    </m:ctrlPr>
                                  </m:fPr>
                                  <m:num>
                                    <m:r>
                                      <a:rPr lang="en-US" i="1">
                                        <a:latin typeface="Cambria Math"/>
                                        <a:ea typeface="Cambria Math"/>
                                      </a:rPr>
                                      <m:t>𝑓</m:t>
                                    </m:r>
                                  </m:num>
                                  <m:den>
                                    <m:sSub>
                                      <m:sSubPr>
                                        <m:ctrlPr>
                                          <a:rPr lang="en-US" i="1">
                                            <a:latin typeface="Cambria Math" panose="02040503050406030204" pitchFamily="18" charset="0"/>
                                            <a:ea typeface="Cambria Math"/>
                                          </a:rPr>
                                        </m:ctrlPr>
                                      </m:sSubPr>
                                      <m:e>
                                        <m:r>
                                          <a:rPr lang="en-US" i="1">
                                            <a:latin typeface="Cambria Math"/>
                                            <a:ea typeface="Cambria Math"/>
                                          </a:rPr>
                                          <m:t>𝑓</m:t>
                                        </m:r>
                                      </m:e>
                                      <m:sub>
                                        <m:r>
                                          <a:rPr lang="en-US" i="1">
                                            <a:latin typeface="Cambria Math"/>
                                            <a:ea typeface="Cambria Math"/>
                                          </a:rPr>
                                          <m:t>𝑜</m:t>
                                        </m:r>
                                      </m:sub>
                                    </m:sSub>
                                  </m:den>
                                </m:f>
                                <m:r>
                                  <a:rPr lang="en-US" i="1">
                                    <a:latin typeface="Cambria Math"/>
                                    <a:ea typeface="Cambria Math"/>
                                  </a:rPr>
                                  <m:t>)</m:t>
                                </m:r>
                              </m:e>
                              <m:sup>
                                <m:r>
                                  <a:rPr lang="en-US" i="1">
                                    <a:latin typeface="Cambria Math"/>
                                    <a:ea typeface="Cambria Math"/>
                                  </a:rPr>
                                  <m:t>2</m:t>
                                </m:r>
                              </m:sup>
                            </m:sSup>
                          </m:e>
                        </m:rad>
                      </m:den>
                    </m:f>
                  </m:oMath>
                </a14:m>
                <a:r>
                  <a:rPr lang="en-US" dirty="0"/>
                  <a:t>…….(4)</a:t>
                </a:r>
              </a:p>
              <a:p>
                <a:r>
                  <a:rPr lang="en-US" dirty="0"/>
                  <a:t>The same equation in  dB can be expressed as</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a:rPr>
                          <m:t>𝐴</m:t>
                        </m:r>
                      </m:e>
                      <m:sub>
                        <m:r>
                          <a:rPr lang="en-US" i="1">
                            <a:latin typeface="Cambria Math"/>
                          </a:rPr>
                          <m:t>𝑂𝐿</m:t>
                        </m:r>
                      </m:sub>
                    </m:sSub>
                    <m:r>
                      <a:rPr lang="en-US" i="1">
                        <a:latin typeface="Cambria Math"/>
                      </a:rPr>
                      <m:t>(</m:t>
                    </m:r>
                    <m:r>
                      <a:rPr lang="en-US" i="1">
                        <a:latin typeface="Cambria Math"/>
                      </a:rPr>
                      <m:t>𝑓</m:t>
                    </m:r>
                  </m:oMath>
                </a14:m>
                <a:r>
                  <a:rPr lang="en-US" dirty="0"/>
                  <a:t>) dB=20 log A-20 log </a:t>
                </a:r>
                <a14:m>
                  <m:oMath xmlns:m="http://schemas.openxmlformats.org/officeDocument/2006/math">
                    <m:rad>
                      <m:radPr>
                        <m:degHide m:val="on"/>
                        <m:ctrlPr>
                          <a:rPr lang="en-US" b="0" i="1" smtClean="0">
                            <a:latin typeface="Cambria Math" panose="02040503050406030204" pitchFamily="18" charset="0"/>
                            <a:ea typeface="Cambria Math"/>
                          </a:rPr>
                        </m:ctrlPr>
                      </m:radPr>
                      <m:deg/>
                      <m:e>
                        <m:r>
                          <a:rPr lang="en-US" b="0" i="1" smtClean="0">
                            <a:latin typeface="Cambria Math"/>
                            <a:ea typeface="Cambria Math"/>
                          </a:rPr>
                          <m:t>1+(</m:t>
                        </m:r>
                        <m:sSup>
                          <m:sSupPr>
                            <m:ctrlPr>
                              <a:rPr lang="en-US" b="0" i="1" smtClean="0">
                                <a:latin typeface="Cambria Math" panose="02040503050406030204" pitchFamily="18" charset="0"/>
                                <a:ea typeface="Cambria Math"/>
                              </a:rPr>
                            </m:ctrlPr>
                          </m:sSupPr>
                          <m:e>
                            <m:sSub>
                              <m:sSubPr>
                                <m:ctrlPr>
                                  <a:rPr lang="en-US" b="0" i="1" smtClean="0">
                                    <a:latin typeface="Cambria Math" panose="02040503050406030204" pitchFamily="18" charset="0"/>
                                    <a:ea typeface="Cambria Math"/>
                                  </a:rPr>
                                </m:ctrlPr>
                              </m:sSubPr>
                              <m:e>
                                <m:f>
                                  <m:fPr>
                                    <m:type m:val="skw"/>
                                    <m:ctrlPr>
                                      <a:rPr lang="en-US" b="0" i="1" smtClean="0">
                                        <a:latin typeface="Cambria Math" panose="02040503050406030204" pitchFamily="18" charset="0"/>
                                        <a:ea typeface="Cambria Math"/>
                                      </a:rPr>
                                    </m:ctrlPr>
                                  </m:fPr>
                                  <m:num>
                                    <m:r>
                                      <a:rPr lang="en-US" b="0" i="1" smtClean="0">
                                        <a:latin typeface="Cambria Math"/>
                                        <a:ea typeface="Cambria Math"/>
                                      </a:rPr>
                                      <m:t>𝑓</m:t>
                                    </m:r>
                                  </m:num>
                                  <m:den>
                                    <m:r>
                                      <a:rPr lang="en-US" b="0" i="1" smtClean="0">
                                        <a:latin typeface="Cambria Math"/>
                                        <a:ea typeface="Cambria Math"/>
                                      </a:rPr>
                                      <m:t>𝑓</m:t>
                                    </m:r>
                                  </m:den>
                                </m:f>
                              </m:e>
                              <m:sub>
                                <m:r>
                                  <a:rPr lang="en-US" b="0" i="1" smtClean="0">
                                    <a:latin typeface="Cambria Math"/>
                                    <a:ea typeface="Cambria Math"/>
                                  </a:rPr>
                                  <m:t>0</m:t>
                                </m:r>
                              </m:sub>
                            </m:sSub>
                            <m:r>
                              <a:rPr lang="en-US" b="0" i="1" smtClean="0">
                                <a:latin typeface="Cambria Math"/>
                                <a:ea typeface="Cambria Math"/>
                              </a:rPr>
                              <m:t>)</m:t>
                            </m:r>
                          </m:e>
                          <m:sup>
                            <m:r>
                              <a:rPr lang="en-US" b="0" i="1" smtClean="0">
                                <a:latin typeface="Cambria Math"/>
                                <a:ea typeface="Cambria Math"/>
                              </a:rPr>
                              <m:t>2</m:t>
                            </m:r>
                          </m:sup>
                        </m:sSup>
                      </m:e>
                    </m:rad>
                  </m:oMath>
                </a14:m>
                <a:r>
                  <a:rPr lang="en-US" dirty="0"/>
                  <a:t>……(5)</a:t>
                </a:r>
              </a:p>
              <a:p>
                <a:pPr marL="0" indent="0">
                  <a:buNone/>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𝑓</m:t>
                        </m:r>
                      </m:e>
                      <m:sub>
                        <m:r>
                          <a:rPr lang="en-US" b="0" i="1" smtClean="0">
                            <a:latin typeface="Cambria Math"/>
                          </a:rPr>
                          <m:t>0</m:t>
                        </m:r>
                      </m:sub>
                    </m:sSub>
                  </m:oMath>
                </a14:m>
                <a:r>
                  <a:rPr lang="en-US" dirty="0"/>
                  <a:t>=5 Hz,  A=200,000 for the 741 C. Substituting these values in equation 5</a:t>
                </a:r>
              </a:p>
              <a:p>
                <a:pPr marL="0" indent="0">
                  <a:buNone/>
                </a:pPr>
                <a:r>
                  <a:rPr lang="en-US" dirty="0"/>
                  <a:t>We get DC gain of 106 </a:t>
                </a:r>
                <a:r>
                  <a:rPr lang="en-US" dirty="0" err="1"/>
                  <a:t>dB.</a:t>
                </a:r>
                <a:r>
                  <a:rPr lang="en-US"/>
                  <a:t>(f=0Hz)</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078"/>
                </a:stretch>
              </a:blipFill>
            </p:spPr>
            <p:txBody>
              <a:bodyPr/>
              <a:lstStyle/>
              <a:p>
                <a:r>
                  <a:rPr lang="en-IN">
                    <a:noFill/>
                  </a:rPr>
                  <a:t> </a:t>
                </a:r>
              </a:p>
            </p:txBody>
          </p:sp>
        </mc:Fallback>
      </mc:AlternateContent>
      <p:sp>
        <p:nvSpPr>
          <p:cNvPr id="4" name="Title 1"/>
          <p:cNvSpPr>
            <a:spLocks noGrp="1"/>
          </p:cNvSpPr>
          <p:nvPr>
            <p:ph type="title"/>
          </p:nvPr>
        </p:nvSpPr>
        <p:spPr>
          <a:xfrm>
            <a:off x="304800" y="0"/>
            <a:ext cx="8229600" cy="609600"/>
          </a:xfrm>
        </p:spPr>
        <p:txBody>
          <a:bodyPr>
            <a:normAutofit/>
          </a:bodyPr>
          <a:lstStyle/>
          <a:p>
            <a:r>
              <a:rPr lang="en-US" sz="2800" b="1" dirty="0">
                <a:solidFill>
                  <a:srgbClr val="7030A0"/>
                </a:solidFill>
                <a:effectLst>
                  <a:outerShdw blurRad="38100" dist="38100" dir="2700000" algn="tl">
                    <a:srgbClr val="000000">
                      <a:alpha val="43137"/>
                    </a:srgbClr>
                  </a:outerShdw>
                </a:effectLst>
                <a:latin typeface="+mn-lt"/>
                <a:ea typeface="+mn-ea"/>
                <a:cs typeface="+mn-cs"/>
              </a:rPr>
              <a:t>Open loop voltage gain as a function of frequency</a:t>
            </a:r>
          </a:p>
        </p:txBody>
      </p:sp>
      <p:sp>
        <p:nvSpPr>
          <p:cNvPr id="2" name="Date Placeholder 1"/>
          <p:cNvSpPr>
            <a:spLocks noGrp="1"/>
          </p:cNvSpPr>
          <p:nvPr>
            <p:ph type="dt" sz="half" idx="10"/>
          </p:nvPr>
        </p:nvSpPr>
        <p:spPr/>
        <p:txBody>
          <a:bodyPr/>
          <a:lstStyle/>
          <a:p>
            <a:fld id="{6B500795-885C-449C-AA40-542B8D92313A}"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1534153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880"/>
          <a:stretch/>
        </p:blipFill>
        <p:spPr bwMode="auto">
          <a:xfrm>
            <a:off x="304800" y="1907628"/>
            <a:ext cx="8167891" cy="393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533400" y="348734"/>
                <a:ext cx="8491555" cy="570028"/>
              </a:xfrm>
              <a:prstGeom prst="rect">
                <a:avLst/>
              </a:prstGeom>
              <a:noFill/>
            </p:spPr>
            <p:txBody>
              <a:bodyPr wrap="none" rtlCol="0">
                <a:spAutoFit/>
              </a:bodyPr>
              <a:lstStyle/>
              <a:p>
                <a:r>
                  <a:rPr lang="en-US" sz="2800" b="1" dirty="0">
                    <a:solidFill>
                      <a:srgbClr val="7030A0"/>
                    </a:solidFill>
                    <a:effectLst>
                      <a:outerShdw blurRad="38100" dist="38100" dir="2700000" algn="tl">
                        <a:srgbClr val="000000">
                          <a:alpha val="43137"/>
                        </a:srgbClr>
                      </a:outerShdw>
                    </a:effectLst>
                  </a:rPr>
                  <a:t>Gain in decibel at different frequencies , including at  </a:t>
                </a:r>
                <a14:m>
                  <m:oMath xmlns:m="http://schemas.openxmlformats.org/officeDocument/2006/math">
                    <m:sSub>
                      <m:sSubPr>
                        <m:ctrlPr>
                          <a:rPr lang="en-US" sz="2800" b="1" i="1">
                            <a:solidFill>
                              <a:srgbClr val="7030A0"/>
                            </a:solidFill>
                            <a:effectLst>
                              <a:outerShdw blurRad="38100" dist="38100" dir="2700000" algn="tl">
                                <a:srgbClr val="000000">
                                  <a:alpha val="43137"/>
                                </a:srgbClr>
                              </a:outerShdw>
                            </a:effectLst>
                            <a:latin typeface="Cambria Math" panose="02040503050406030204" pitchFamily="18" charset="0"/>
                          </a:rPr>
                        </m:ctrlPr>
                      </m:sSubPr>
                      <m:e>
                        <m:r>
                          <a:rPr lang="en-US" sz="2800" b="1">
                            <a:solidFill>
                              <a:srgbClr val="7030A0"/>
                            </a:solidFill>
                            <a:effectLst>
                              <a:outerShdw blurRad="38100" dist="38100" dir="2700000" algn="tl">
                                <a:srgbClr val="000000">
                                  <a:alpha val="43137"/>
                                </a:srgbClr>
                              </a:outerShdw>
                            </a:effectLst>
                            <a:latin typeface="Cambria Math"/>
                          </a:rPr>
                          <m:t>𝑓</m:t>
                        </m:r>
                      </m:e>
                      <m:sub>
                        <m:r>
                          <a:rPr lang="en-US" sz="2800" b="1">
                            <a:solidFill>
                              <a:srgbClr val="7030A0"/>
                            </a:solidFill>
                            <a:effectLst>
                              <a:outerShdw blurRad="38100" dist="38100" dir="2700000" algn="tl">
                                <a:srgbClr val="000000">
                                  <a:alpha val="43137"/>
                                </a:srgbClr>
                              </a:outerShdw>
                            </a:effectLst>
                            <a:latin typeface="Cambria Math"/>
                          </a:rPr>
                          <m:t>0</m:t>
                        </m:r>
                      </m:sub>
                    </m:sSub>
                  </m:oMath>
                </a14:m>
                <a:endParaRPr lang="en-US" sz="2800" b="1" dirty="0">
                  <a:solidFill>
                    <a:srgbClr val="7030A0"/>
                  </a:solidFill>
                  <a:effectLst>
                    <a:outerShdw blurRad="38100" dist="38100" dir="2700000" algn="tl">
                      <a:srgbClr val="000000">
                        <a:alpha val="43137"/>
                      </a:srgbClr>
                    </a:outerShdw>
                  </a:effectLs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33400" y="348734"/>
                <a:ext cx="8491555" cy="570028"/>
              </a:xfrm>
              <a:prstGeom prst="rect">
                <a:avLst/>
              </a:prstGeom>
              <a:blipFill rotWithShape="1">
                <a:blip r:embed="rId3"/>
                <a:stretch>
                  <a:fillRect l="-1580" t="-10638" b="-27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AEE38F99-634C-4CB9-940F-B09DC07B8E13}" type="datetime1">
              <a:rPr lang="en-US" smtClean="0">
                <a:solidFill>
                  <a:prstClr val="black">
                    <a:tint val="75000"/>
                  </a:prstClr>
                </a:solidFill>
              </a:rPr>
              <a:t>12/21/2022</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8D2A2F-1483-4FFB-A5F9-1FBCA2AA8F7E}"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1264514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077200" cy="487362"/>
          </a:xfrm>
        </p:spPr>
        <p:txBody>
          <a:bodyPr>
            <a:normAutofit fontScale="90000"/>
          </a:bodyPr>
          <a:lstStyle/>
          <a:p>
            <a:r>
              <a:rPr lang="en-US" sz="2800" b="1" dirty="0">
                <a:solidFill>
                  <a:srgbClr val="7030A0"/>
                </a:solidFill>
                <a:effectLst>
                  <a:outerShdw blurRad="38100" dist="38100" dir="2700000" algn="tl">
                    <a:srgbClr val="000000">
                      <a:alpha val="43137"/>
                    </a:srgbClr>
                  </a:outerShdw>
                </a:effectLst>
                <a:latin typeface="+mn-lt"/>
                <a:ea typeface="+mn-ea"/>
                <a:cs typeface="+mn-cs"/>
              </a:rPr>
              <a:t>Observations from gain Calculations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609600"/>
                <a:ext cx="8458200" cy="6111876"/>
              </a:xfrm>
            </p:spPr>
            <p:txBody>
              <a:bodyPr>
                <a:normAutofit fontScale="55000" lnSpcReduction="20000"/>
              </a:bodyPr>
              <a:lstStyle/>
              <a:p>
                <a:pPr marL="514350" indent="-514350">
                  <a:buFont typeface="+mj-lt"/>
                  <a:buAutoNum type="arabicPeriod"/>
                </a:pPr>
                <a:r>
                  <a:rPr lang="en-US" dirty="0"/>
                  <a:t>The open loop gain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𝐴</m:t>
                        </m:r>
                      </m:e>
                      <m:sub>
                        <m:r>
                          <a:rPr lang="en-US" b="0" i="1" smtClean="0">
                            <a:latin typeface="Cambria Math"/>
                          </a:rPr>
                          <m:t>𝑂𝐿</m:t>
                        </m:r>
                      </m:sub>
                    </m:sSub>
                  </m:oMath>
                </a14:m>
                <a:r>
                  <a:rPr lang="en-US" dirty="0"/>
                  <a:t>(</a:t>
                </a:r>
                <a:r>
                  <a:rPr lang="en-US" i="1" dirty="0"/>
                  <a:t>f</a:t>
                </a:r>
                <a:r>
                  <a:rPr lang="en-US" dirty="0"/>
                  <a:t>) in decibel is approximately constant from 0 Hz to break frequency .</a:t>
                </a:r>
              </a:p>
              <a:p>
                <a:pPr marL="514350" indent="-514350">
                  <a:buFont typeface="+mj-lt"/>
                  <a:buAutoNum type="arabicPeriod"/>
                </a:pPr>
                <a:endParaRPr lang="en-US" dirty="0"/>
              </a:p>
              <a:p>
                <a:pPr marL="514350" indent="-514350">
                  <a:buFont typeface="+mj-lt"/>
                  <a:buAutoNum type="arabicPeriod"/>
                </a:pPr>
                <a:r>
                  <a:rPr lang="en-US" dirty="0"/>
                  <a:t>When the input signal frequency f is equal to break frequency </a:t>
                </a:r>
                <a14:m>
                  <m:oMath xmlns:m="http://schemas.openxmlformats.org/officeDocument/2006/math">
                    <m:sSub>
                      <m:sSubPr>
                        <m:ctrlPr>
                          <a:rPr lang="en-US" i="1">
                            <a:latin typeface="Cambria Math" panose="02040503050406030204" pitchFamily="18" charset="0"/>
                          </a:rPr>
                        </m:ctrlPr>
                      </m:sSubPr>
                      <m:e>
                        <m:r>
                          <a:rPr lang="en-US" i="1">
                            <a:latin typeface="Cambria Math"/>
                          </a:rPr>
                          <m:t>𝐴</m:t>
                        </m:r>
                      </m:e>
                      <m:sub>
                        <m:r>
                          <a:rPr lang="en-US" i="1">
                            <a:latin typeface="Cambria Math"/>
                          </a:rPr>
                          <m:t>𝑂𝐿</m:t>
                        </m:r>
                      </m:sub>
                    </m:sSub>
                  </m:oMath>
                </a14:m>
                <a:r>
                  <a:rPr lang="en-US" dirty="0"/>
                  <a:t>(</a:t>
                </a:r>
                <a:r>
                  <a:rPr lang="en-US" i="1" dirty="0"/>
                  <a:t>f</a:t>
                </a:r>
                <a:r>
                  <a:rPr lang="en-US" dirty="0"/>
                  <a:t>) in decibel is 3 decibel down from its value at 0 Hz. For this reason it is sometimes called -3dB frequency. It is also known as corner frequency.</a:t>
                </a:r>
              </a:p>
              <a:p>
                <a:pPr marL="514350" indent="-514350">
                  <a:buFont typeface="+mj-lt"/>
                  <a:buAutoNum type="arabicPeriod"/>
                </a:pPr>
                <a:r>
                  <a:rPr lang="en-US" dirty="0"/>
                  <a:t>The open loop gain </a:t>
                </a:r>
                <a14:m>
                  <m:oMath xmlns:m="http://schemas.openxmlformats.org/officeDocument/2006/math">
                    <m:sSub>
                      <m:sSubPr>
                        <m:ctrlPr>
                          <a:rPr lang="en-US" i="1">
                            <a:latin typeface="Cambria Math" panose="02040503050406030204" pitchFamily="18" charset="0"/>
                          </a:rPr>
                        </m:ctrlPr>
                      </m:sSubPr>
                      <m:e>
                        <m:r>
                          <a:rPr lang="en-US" i="1">
                            <a:latin typeface="Cambria Math"/>
                          </a:rPr>
                          <m:t>𝐴</m:t>
                        </m:r>
                      </m:e>
                      <m:sub>
                        <m:r>
                          <a:rPr lang="en-US" i="1">
                            <a:latin typeface="Cambria Math"/>
                          </a:rPr>
                          <m:t>𝑂𝐿</m:t>
                        </m:r>
                      </m:sub>
                    </m:sSub>
                  </m:oMath>
                </a14:m>
                <a:r>
                  <a:rPr lang="en-US" dirty="0"/>
                  <a:t>(</a:t>
                </a:r>
                <a:r>
                  <a:rPr lang="en-US" i="1" dirty="0"/>
                  <a:t>f) </a:t>
                </a:r>
                <a:r>
                  <a:rPr lang="en-US" dirty="0"/>
                  <a:t>is approximately constant </a:t>
                </a:r>
                <a:r>
                  <a:rPr lang="en-US" dirty="0" err="1"/>
                  <a:t>upto</a:t>
                </a:r>
                <a:r>
                  <a:rPr lang="en-US" dirty="0"/>
                  <a:t> break frequency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𝑓</m:t>
                        </m:r>
                      </m:e>
                      <m:sub>
                        <m:r>
                          <a:rPr lang="en-US" b="0" i="1" smtClean="0">
                            <a:latin typeface="Cambria Math"/>
                          </a:rPr>
                          <m:t>𝑜</m:t>
                        </m:r>
                      </m:sub>
                    </m:sSub>
                  </m:oMath>
                </a14:m>
                <a:r>
                  <a:rPr lang="en-US" dirty="0"/>
                  <a:t> , but there after it decreases 20 dB each time there is tenfold increase (one decade) in frequency. The gain rolls off at a rate of 20db / decade or gain rolls off at a rate of 6 dB/octave , where octave represents  twofold  increase  in frequency.</a:t>
                </a:r>
              </a:p>
              <a:p>
                <a:pPr marL="514350" indent="-514350">
                  <a:buFont typeface="+mj-lt"/>
                  <a:buAutoNum type="arabicPeriod"/>
                </a:pPr>
                <a:r>
                  <a:rPr lang="en-US" dirty="0"/>
                  <a:t>At some specific value of the input signal frequency , the open loop gain </a:t>
                </a:r>
                <a14:m>
                  <m:oMath xmlns:m="http://schemas.openxmlformats.org/officeDocument/2006/math">
                    <m:sSub>
                      <m:sSubPr>
                        <m:ctrlPr>
                          <a:rPr lang="en-US" i="1">
                            <a:latin typeface="Cambria Math" panose="02040503050406030204" pitchFamily="18" charset="0"/>
                          </a:rPr>
                        </m:ctrlPr>
                      </m:sSubPr>
                      <m:e>
                        <m:r>
                          <a:rPr lang="en-US" i="1">
                            <a:latin typeface="Cambria Math"/>
                          </a:rPr>
                          <m:t>𝐴</m:t>
                        </m:r>
                      </m:e>
                      <m:sub>
                        <m:r>
                          <a:rPr lang="en-US" i="1">
                            <a:latin typeface="Cambria Math"/>
                          </a:rPr>
                          <m:t>𝑂𝐿</m:t>
                        </m:r>
                      </m:sub>
                    </m:sSub>
                  </m:oMath>
                </a14:m>
                <a:r>
                  <a:rPr lang="en-US" dirty="0"/>
                  <a:t>(</a:t>
                </a:r>
                <a:r>
                  <a:rPr lang="en-US" i="1" dirty="0"/>
                  <a:t>f</a:t>
                </a:r>
                <a:r>
                  <a:rPr lang="en-US" dirty="0"/>
                  <a:t>) dB is zero. This specific frequency is called unity gain bandwidth also called gain bandwidth product. </a:t>
                </a:r>
              </a:p>
              <a:p>
                <a:pPr marL="514350" indent="-514350">
                  <a:buFont typeface="+mj-lt"/>
                  <a:buAutoNum type="arabicPeriod"/>
                </a:pPr>
                <a:r>
                  <a:rPr lang="en-US" dirty="0"/>
                  <a:t>UGB of 741 Op Amp is 1MHz. Unity gain bandwidth is provided as part of data sheet.</a:t>
                </a:r>
              </a:p>
              <a:p>
                <a:pPr marL="514350" indent="-514350">
                  <a:buFont typeface="+mj-lt"/>
                  <a:buAutoNum type="arabicPeriod"/>
                </a:pPr>
                <a:r>
                  <a:rPr lang="en-US" dirty="0"/>
                  <a:t>The product of open loop gain A of </a:t>
                </a:r>
                <a:r>
                  <a:rPr lang="en-US" dirty="0" err="1"/>
                  <a:t>opamp</a:t>
                </a:r>
                <a:r>
                  <a:rPr lang="en-US" dirty="0"/>
                  <a:t> and the frequency of operation f provides the bandwidth.</a:t>
                </a:r>
              </a:p>
              <a:p>
                <a:pPr marL="514350" indent="-514350">
                  <a:buFont typeface="+mj-lt"/>
                  <a:buAutoNum type="arabicPeriod"/>
                </a:pPr>
                <a:r>
                  <a:rPr lang="en-US" b="1" dirty="0">
                    <a:solidFill>
                      <a:srgbClr val="FF0000"/>
                    </a:solidFill>
                    <a:effectLst>
                      <a:outerShdw blurRad="38100" dist="38100" dir="2700000" algn="tl">
                        <a:srgbClr val="000000">
                          <a:alpha val="43137"/>
                        </a:srgbClr>
                      </a:outerShdw>
                    </a:effectLst>
                  </a:rPr>
                  <a:t>BW=</a:t>
                </a:r>
                <a:r>
                  <a:rPr lang="en-US" b="1" dirty="0" err="1">
                    <a:solidFill>
                      <a:srgbClr val="FF0000"/>
                    </a:solidFill>
                    <a:effectLst>
                      <a:outerShdw blurRad="38100" dist="38100" dir="2700000" algn="tl">
                        <a:srgbClr val="000000">
                          <a:alpha val="43137"/>
                        </a:srgbClr>
                      </a:outerShdw>
                    </a:effectLst>
                  </a:rPr>
                  <a:t>A×f</a:t>
                </a:r>
                <a:endParaRPr lang="en-US" b="1" dirty="0">
                  <a:solidFill>
                    <a:srgbClr val="FF0000"/>
                  </a:solidFill>
                  <a:effectLst>
                    <a:outerShdw blurRad="38100" dist="38100" dir="2700000" algn="tl">
                      <a:srgbClr val="000000">
                        <a:alpha val="43137"/>
                      </a:srgbClr>
                    </a:outerShdw>
                  </a:effectLst>
                </a:endParaRPr>
              </a:p>
              <a:p>
                <a:pPr marL="514350" indent="-514350">
                  <a:buFont typeface="+mj-lt"/>
                  <a:buAutoNum type="arabicPeriod"/>
                </a:pPr>
                <a:r>
                  <a:rPr lang="en-US" dirty="0"/>
                  <a:t>Bandwidth is also determined from rise time specification by using the relation </a:t>
                </a:r>
              </a:p>
              <a:p>
                <a:pPr marL="0" indent="0">
                  <a:buNone/>
                </a:pPr>
                <a:r>
                  <a:rPr lang="en-US" dirty="0"/>
                  <a:t>          </a:t>
                </a:r>
                <a:r>
                  <a:rPr lang="en-US" sz="5100" b="1" dirty="0">
                    <a:solidFill>
                      <a:srgbClr val="FF0000"/>
                    </a:solidFill>
                    <a:effectLst>
                      <a:outerShdw blurRad="38100" dist="38100" dir="2700000" algn="tl">
                        <a:srgbClr val="000000">
                          <a:alpha val="43137"/>
                        </a:srgbClr>
                      </a:outerShdw>
                    </a:effectLst>
                  </a:rPr>
                  <a:t>BW=  </a:t>
                </a:r>
                <a14:m>
                  <m:oMath xmlns:m="http://schemas.openxmlformats.org/officeDocument/2006/math">
                    <m:f>
                      <m:fPr>
                        <m:ctrlPr>
                          <a:rPr lang="en-US" sz="5100" b="1" i="1" smtClean="0">
                            <a:solidFill>
                              <a:srgbClr val="FF0000"/>
                            </a:solidFill>
                            <a:effectLst>
                              <a:outerShdw blurRad="38100" dist="38100" dir="2700000" algn="tl">
                                <a:srgbClr val="000000">
                                  <a:alpha val="43137"/>
                                </a:srgbClr>
                              </a:outerShdw>
                            </a:effectLst>
                            <a:latin typeface="Cambria Math" panose="02040503050406030204" pitchFamily="18" charset="0"/>
                          </a:rPr>
                        </m:ctrlPr>
                      </m:fPr>
                      <m:num>
                        <m:r>
                          <a:rPr lang="en-IN" sz="5100" b="1" i="1" smtClean="0">
                            <a:solidFill>
                              <a:srgbClr val="FF0000"/>
                            </a:solidFill>
                            <a:effectLst>
                              <a:outerShdw blurRad="38100" dist="38100" dir="2700000" algn="tl">
                                <a:srgbClr val="000000">
                                  <a:alpha val="43137"/>
                                </a:srgbClr>
                              </a:outerShdw>
                            </a:effectLst>
                            <a:latin typeface="Cambria Math" panose="02040503050406030204" pitchFamily="18" charset="0"/>
                          </a:rPr>
                          <m:t>𝟎</m:t>
                        </m:r>
                        <m:r>
                          <a:rPr lang="en-IN" sz="51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IN" sz="5100" b="1" i="1" smtClean="0">
                            <a:solidFill>
                              <a:srgbClr val="FF0000"/>
                            </a:solidFill>
                            <a:effectLst>
                              <a:outerShdw blurRad="38100" dist="38100" dir="2700000" algn="tl">
                                <a:srgbClr val="000000">
                                  <a:alpha val="43137"/>
                                </a:srgbClr>
                              </a:outerShdw>
                            </a:effectLst>
                            <a:latin typeface="Cambria Math" panose="02040503050406030204" pitchFamily="18" charset="0"/>
                          </a:rPr>
                          <m:t>𝟑𝟓</m:t>
                        </m:r>
                      </m:num>
                      <m:den>
                        <m:sSub>
                          <m:sSubPr>
                            <m:ctrlPr>
                              <a:rPr lang="en-US" sz="5100"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en-IN" sz="5100" b="1" i="1" smtClean="0">
                                <a:solidFill>
                                  <a:srgbClr val="FF0000"/>
                                </a:solidFill>
                                <a:effectLst>
                                  <a:outerShdw blurRad="38100" dist="38100" dir="2700000" algn="tl">
                                    <a:srgbClr val="000000">
                                      <a:alpha val="43137"/>
                                    </a:srgbClr>
                                  </a:outerShdw>
                                </a:effectLst>
                                <a:latin typeface="Cambria Math" panose="02040503050406030204" pitchFamily="18" charset="0"/>
                              </a:rPr>
                              <m:t>𝒕</m:t>
                            </m:r>
                          </m:e>
                          <m:sub>
                            <m:r>
                              <a:rPr lang="en-IN" sz="5100" b="1" i="1" smtClean="0">
                                <a:solidFill>
                                  <a:srgbClr val="FF0000"/>
                                </a:solidFill>
                                <a:effectLst>
                                  <a:outerShdw blurRad="38100" dist="38100" dir="2700000" algn="tl">
                                    <a:srgbClr val="000000">
                                      <a:alpha val="43137"/>
                                    </a:srgbClr>
                                  </a:outerShdw>
                                </a:effectLst>
                                <a:latin typeface="Cambria Math" panose="02040503050406030204" pitchFamily="18" charset="0"/>
                              </a:rPr>
                              <m:t>𝒓</m:t>
                            </m:r>
                          </m:sub>
                        </m:sSub>
                      </m:den>
                    </m:f>
                  </m:oMath>
                </a14:m>
                <a:endParaRPr lang="en-US" sz="5100" b="1" dirty="0"/>
              </a:p>
              <a:p>
                <a:pPr marL="514350" indent="-51435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609600"/>
                <a:ext cx="8458200" cy="6111876"/>
              </a:xfrm>
              <a:blipFill rotWithShape="0">
                <a:blip r:embed="rId2"/>
                <a:stretch>
                  <a:fillRect l="-721" t="-1296" r="-505"/>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B68042E-0937-4A45-ADD5-BB946C8C98D1}"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2409066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1352550"/>
            <a:ext cx="8772525"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 y="350948"/>
            <a:ext cx="7079887" cy="523220"/>
          </a:xfrm>
          <a:prstGeom prst="rect">
            <a:avLst/>
          </a:prstGeom>
          <a:noFill/>
        </p:spPr>
        <p:txBody>
          <a:bodyPr wrap="none" rtlCol="0">
            <a:spAutoFit/>
          </a:bodyPr>
          <a:lstStyle/>
          <a:p>
            <a:r>
              <a:rPr lang="en-US" sz="2800" b="1" dirty="0">
                <a:solidFill>
                  <a:srgbClr val="7030A0"/>
                </a:solidFill>
                <a:effectLst>
                  <a:outerShdw blurRad="38100" dist="38100" dir="2700000" algn="tl">
                    <a:srgbClr val="000000">
                      <a:alpha val="43137"/>
                    </a:srgbClr>
                  </a:outerShdw>
                </a:effectLst>
              </a:rPr>
              <a:t>Gain in decibels  </a:t>
            </a:r>
            <a:r>
              <a:rPr lang="en-US" sz="2800" b="1" dirty="0" err="1">
                <a:solidFill>
                  <a:srgbClr val="7030A0"/>
                </a:solidFill>
                <a:effectLst>
                  <a:outerShdw blurRad="38100" dist="38100" dir="2700000" algn="tl">
                    <a:srgbClr val="000000">
                      <a:alpha val="43137"/>
                    </a:srgbClr>
                  </a:outerShdw>
                </a:effectLst>
              </a:rPr>
              <a:t>vs</a:t>
            </a:r>
            <a:r>
              <a:rPr lang="en-US" sz="2800" b="1" dirty="0">
                <a:solidFill>
                  <a:srgbClr val="7030A0"/>
                </a:solidFill>
                <a:effectLst>
                  <a:outerShdw blurRad="38100" dist="38100" dir="2700000" algn="tl">
                    <a:srgbClr val="000000">
                      <a:alpha val="43137"/>
                    </a:srgbClr>
                  </a:outerShdw>
                </a:effectLst>
              </a:rPr>
              <a:t> Frequency for 741 Op Amp</a:t>
            </a:r>
          </a:p>
        </p:txBody>
      </p:sp>
      <p:sp>
        <p:nvSpPr>
          <p:cNvPr id="3" name="Date Placeholder 2"/>
          <p:cNvSpPr>
            <a:spLocks noGrp="1"/>
          </p:cNvSpPr>
          <p:nvPr>
            <p:ph type="dt" sz="half" idx="10"/>
          </p:nvPr>
        </p:nvSpPr>
        <p:spPr/>
        <p:txBody>
          <a:bodyPr/>
          <a:lstStyle/>
          <a:p>
            <a:fld id="{44F6FB0A-F07B-4B81-9F0A-FA36E7100D58}" type="datetime1">
              <a:rPr lang="en-US" smtClean="0">
                <a:solidFill>
                  <a:prstClr val="black">
                    <a:tint val="75000"/>
                  </a:prstClr>
                </a:solidFill>
              </a:rPr>
              <a:t>12/21/2022</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8D2A2F-1483-4FFB-A5F9-1FBCA2AA8F7E}"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1469937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0766" y="792480"/>
            <a:ext cx="5772008"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414" y="3810000"/>
            <a:ext cx="51816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8199" y="258238"/>
            <a:ext cx="6904967" cy="461665"/>
          </a:xfrm>
          <a:prstGeom prst="rect">
            <a:avLst/>
          </a:prstGeom>
          <a:noFill/>
        </p:spPr>
        <p:txBody>
          <a:bodyPr wrap="none" rtlCol="0">
            <a:spAutoFit/>
          </a:bodyPr>
          <a:lstStyle/>
          <a:p>
            <a:r>
              <a:rPr lang="en-US" sz="2400" b="1" dirty="0">
                <a:solidFill>
                  <a:srgbClr val="7030A0"/>
                </a:solidFill>
                <a:effectLst>
                  <a:outerShdw blurRad="38100" dist="38100" dir="2700000" algn="tl">
                    <a:srgbClr val="000000">
                      <a:alpha val="43137"/>
                    </a:srgbClr>
                  </a:outerShdw>
                </a:effectLst>
              </a:rPr>
              <a:t>Phase Angles at  various frequencies for 741 Op Amp</a:t>
            </a:r>
          </a:p>
        </p:txBody>
      </p:sp>
      <p:sp>
        <p:nvSpPr>
          <p:cNvPr id="2" name="Date Placeholder 1"/>
          <p:cNvSpPr>
            <a:spLocks noGrp="1"/>
          </p:cNvSpPr>
          <p:nvPr>
            <p:ph type="dt" sz="half" idx="10"/>
          </p:nvPr>
        </p:nvSpPr>
        <p:spPr/>
        <p:txBody>
          <a:bodyPr/>
          <a:lstStyle/>
          <a:p>
            <a:fld id="{726086DF-E90A-45EB-8640-F4880CDAC5A7}" type="datetime1">
              <a:rPr lang="en-US" smtClean="0">
                <a:solidFill>
                  <a:prstClr val="black">
                    <a:tint val="75000"/>
                  </a:prstClr>
                </a:solidFill>
              </a:rPr>
              <a:t>12/21/2022</a:t>
            </a:fld>
            <a:endParaRPr lang="en-US">
              <a:solidFill>
                <a:prstClr val="black">
                  <a:tint val="75000"/>
                </a:prstClr>
              </a:solidFill>
            </a:endParaRPr>
          </a:p>
        </p:txBody>
      </p:sp>
      <p:sp>
        <p:nvSpPr>
          <p:cNvPr id="3" name="Slide Number Placeholder 2"/>
          <p:cNvSpPr>
            <a:spLocks noGrp="1"/>
          </p:cNvSpPr>
          <p:nvPr>
            <p:ph type="sldNum" sz="quarter" idx="12"/>
          </p:nvPr>
        </p:nvSpPr>
        <p:spPr/>
        <p:txBody>
          <a:bodyPr/>
          <a:lstStyle/>
          <a:p>
            <a:fld id="{A68D2A2F-1483-4FFB-A5F9-1FBCA2AA8F7E}"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2541099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76262"/>
            <a:ext cx="8048625"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59596" y="6286202"/>
            <a:ext cx="4786631" cy="461665"/>
          </a:xfrm>
          <a:prstGeom prst="rect">
            <a:avLst/>
          </a:prstGeom>
          <a:noFill/>
        </p:spPr>
        <p:txBody>
          <a:bodyPr wrap="none" rtlCol="0">
            <a:spAutoFit/>
          </a:bodyPr>
          <a:lstStyle/>
          <a:p>
            <a:r>
              <a:rPr lang="en-US" sz="2400" b="1" dirty="0">
                <a:solidFill>
                  <a:srgbClr val="7030A0"/>
                </a:solidFill>
              </a:rPr>
              <a:t>Phase </a:t>
            </a:r>
            <a:r>
              <a:rPr lang="en-US" sz="2400" b="1" dirty="0" err="1">
                <a:solidFill>
                  <a:srgbClr val="7030A0"/>
                </a:solidFill>
              </a:rPr>
              <a:t>Vs</a:t>
            </a:r>
            <a:r>
              <a:rPr lang="en-US" sz="2400" b="1" dirty="0">
                <a:solidFill>
                  <a:srgbClr val="7030A0"/>
                </a:solidFill>
              </a:rPr>
              <a:t> Frequency for 741 Op Amp</a:t>
            </a:r>
          </a:p>
        </p:txBody>
      </p:sp>
      <p:sp>
        <p:nvSpPr>
          <p:cNvPr id="3" name="Date Placeholder 2"/>
          <p:cNvSpPr>
            <a:spLocks noGrp="1"/>
          </p:cNvSpPr>
          <p:nvPr>
            <p:ph type="dt" sz="half" idx="10"/>
          </p:nvPr>
        </p:nvSpPr>
        <p:spPr>
          <a:xfrm>
            <a:off x="609600" y="6325555"/>
            <a:ext cx="2133600" cy="365125"/>
          </a:xfrm>
        </p:spPr>
        <p:txBody>
          <a:bodyPr/>
          <a:lstStyle/>
          <a:p>
            <a:fld id="{0D621646-26DB-4067-8F48-1EB45B268A4E}" type="datetime1">
              <a:rPr lang="en-US" smtClean="0">
                <a:solidFill>
                  <a:prstClr val="black">
                    <a:tint val="75000"/>
                  </a:prstClr>
                </a:solidFill>
              </a:rPr>
              <a:t>12/21/2022</a:t>
            </a:fld>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A68D2A2F-1483-4FFB-A5F9-1FBCA2AA8F7E}"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2753194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782"/>
            <a:ext cx="8077200" cy="334962"/>
          </a:xfrm>
        </p:spPr>
        <p:txBody>
          <a:bodyPr>
            <a:normAutofit fontScale="90000"/>
          </a:bodyPr>
          <a:lstStyle/>
          <a:p>
            <a:r>
              <a:rPr lang="en-US" dirty="0">
                <a:solidFill>
                  <a:srgbClr val="92D050"/>
                </a:solidFill>
              </a:rPr>
              <a:t> </a:t>
            </a:r>
            <a:r>
              <a:rPr lang="en-US" sz="3100" b="1" dirty="0">
                <a:solidFill>
                  <a:srgbClr val="92D050"/>
                </a:solidFill>
                <a:effectLst>
                  <a:outerShdw blurRad="38100" dist="38100" dir="2700000" algn="tl">
                    <a:srgbClr val="000000">
                      <a:alpha val="43137"/>
                    </a:srgbClr>
                  </a:outerShdw>
                </a:effectLst>
              </a:rPr>
              <a:t>Classification of Op Amp based on application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8635531"/>
              </p:ext>
            </p:extLst>
          </p:nvPr>
        </p:nvGraphicFramePr>
        <p:xfrm>
          <a:off x="152400" y="452120"/>
          <a:ext cx="8229600" cy="6405880"/>
        </p:xfrm>
        <a:graphic>
          <a:graphicData uri="http://schemas.openxmlformats.org/drawingml/2006/table">
            <a:tbl>
              <a:tblPr firstRow="1" bandRow="1">
                <a:tableStyleId>{F2DE63D5-997A-4646-A377-4702673A728D}</a:tableStyleId>
              </a:tblPr>
              <a:tblGrid>
                <a:gridCol w="6096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endParaRPr lang="en-US" sz="1800" dirty="0"/>
                    </a:p>
                  </a:txBody>
                  <a:tcPr/>
                </a:tc>
                <a:tc>
                  <a:txBody>
                    <a:bodyPr/>
                    <a:lstStyle/>
                    <a:p>
                      <a:r>
                        <a:rPr lang="en-US" sz="1800" dirty="0" err="1"/>
                        <a:t>Opamp</a:t>
                      </a:r>
                      <a:r>
                        <a:rPr lang="en-US" sz="1800" dirty="0"/>
                        <a:t> Type</a:t>
                      </a:r>
                    </a:p>
                  </a:txBody>
                  <a:tcPr/>
                </a:tc>
                <a:tc>
                  <a:txBody>
                    <a:bodyPr/>
                    <a:lstStyle/>
                    <a:p>
                      <a:r>
                        <a:rPr lang="en-US" sz="1800" dirty="0"/>
                        <a:t>Description </a:t>
                      </a:r>
                    </a:p>
                  </a:txBody>
                  <a:tcPr/>
                </a:tc>
                <a:tc>
                  <a:txBody>
                    <a:bodyPr/>
                    <a:lstStyle/>
                    <a:p>
                      <a:r>
                        <a:rPr lang="en-US" sz="1800" dirty="0"/>
                        <a:t>Example</a:t>
                      </a:r>
                    </a:p>
                  </a:txBody>
                  <a:tcPr/>
                </a:tc>
                <a:extLst>
                  <a:ext uri="{0D108BD9-81ED-4DB2-BD59-A6C34878D82A}">
                    <a16:rowId xmlns:a16="http://schemas.microsoft.com/office/drawing/2014/main" val="10000"/>
                  </a:ext>
                </a:extLst>
              </a:tr>
              <a:tr h="640080">
                <a:tc>
                  <a:txBody>
                    <a:bodyPr/>
                    <a:lstStyle/>
                    <a:p>
                      <a:r>
                        <a:rPr lang="en-US" sz="1800" dirty="0"/>
                        <a:t>1</a:t>
                      </a:r>
                    </a:p>
                  </a:txBody>
                  <a:tcPr/>
                </a:tc>
                <a:tc>
                  <a:txBody>
                    <a:bodyPr/>
                    <a:lstStyle/>
                    <a:p>
                      <a:pPr marL="0" indent="0">
                        <a:buFont typeface="+mj-lt"/>
                        <a:buNone/>
                      </a:pPr>
                      <a:r>
                        <a:rPr lang="en-US" sz="1800" dirty="0"/>
                        <a:t>General Purpose</a:t>
                      </a:r>
                    </a:p>
                    <a:p>
                      <a:endParaRPr lang="en-US" sz="1800" dirty="0"/>
                    </a:p>
                  </a:txBody>
                  <a:tcPr/>
                </a:tc>
                <a:tc>
                  <a:txBody>
                    <a:bodyPr/>
                    <a:lstStyle/>
                    <a:p>
                      <a:r>
                        <a:rPr lang="en-US" sz="1800" dirty="0"/>
                        <a:t>Internally Compensated and default choice for an application</a:t>
                      </a:r>
                    </a:p>
                  </a:txBody>
                  <a:tcPr/>
                </a:tc>
                <a:tc>
                  <a:txBody>
                    <a:bodyPr/>
                    <a:lstStyle/>
                    <a:p>
                      <a:r>
                        <a:rPr lang="en-US" sz="1800" dirty="0"/>
                        <a:t>741</a:t>
                      </a:r>
                    </a:p>
                  </a:txBody>
                  <a:tcPr/>
                </a:tc>
                <a:extLst>
                  <a:ext uri="{0D108BD9-81ED-4DB2-BD59-A6C34878D82A}">
                    <a16:rowId xmlns:a16="http://schemas.microsoft.com/office/drawing/2014/main" val="10001"/>
                  </a:ext>
                </a:extLst>
              </a:tr>
              <a:tr h="914400">
                <a:tc>
                  <a:txBody>
                    <a:bodyPr/>
                    <a:lstStyle/>
                    <a:p>
                      <a:r>
                        <a:rPr lang="en-US" sz="1800" dirty="0"/>
                        <a:t>2</a:t>
                      </a:r>
                    </a:p>
                  </a:txBody>
                  <a:tcPr/>
                </a:tc>
                <a:tc>
                  <a:txBody>
                    <a:bodyPr/>
                    <a:lstStyle/>
                    <a:p>
                      <a:r>
                        <a:rPr lang="en-US" sz="1800" dirty="0"/>
                        <a:t>Low input Current</a:t>
                      </a:r>
                    </a:p>
                  </a:txBody>
                  <a:tcPr/>
                </a:tc>
                <a:tc>
                  <a:txBody>
                    <a:bodyPr/>
                    <a:lstStyle/>
                    <a:p>
                      <a:r>
                        <a:rPr lang="en-US" sz="1800" dirty="0"/>
                        <a:t>Quiescent current needed is low. Typically uses MOSFET, JFET,</a:t>
                      </a:r>
                      <a:r>
                        <a:rPr lang="en-US" sz="1800" baseline="0" dirty="0"/>
                        <a:t> Super Beta </a:t>
                      </a:r>
                      <a:r>
                        <a:rPr lang="en-US" sz="1800" baseline="0" dirty="0" err="1"/>
                        <a:t>darlington</a:t>
                      </a:r>
                      <a:r>
                        <a:rPr lang="en-US" sz="1800" baseline="0" dirty="0"/>
                        <a:t> transistors at input stage</a:t>
                      </a:r>
                      <a:endParaRPr lang="en-US" sz="1800" dirty="0"/>
                    </a:p>
                  </a:txBody>
                  <a:tcPr/>
                </a:tc>
                <a:tc>
                  <a:txBody>
                    <a:bodyPr/>
                    <a:lstStyle/>
                    <a:p>
                      <a:r>
                        <a:rPr lang="en-US" sz="1800" dirty="0"/>
                        <a:t>LTC 2064</a:t>
                      </a:r>
                    </a:p>
                  </a:txBody>
                  <a:tcPr/>
                </a:tc>
                <a:extLst>
                  <a:ext uri="{0D108BD9-81ED-4DB2-BD59-A6C34878D82A}">
                    <a16:rowId xmlns:a16="http://schemas.microsoft.com/office/drawing/2014/main" val="10002"/>
                  </a:ext>
                </a:extLst>
              </a:tr>
              <a:tr h="640080">
                <a:tc>
                  <a:txBody>
                    <a:bodyPr/>
                    <a:lstStyle/>
                    <a:p>
                      <a:r>
                        <a:rPr lang="en-US" sz="1800" dirty="0"/>
                        <a:t>3</a:t>
                      </a:r>
                    </a:p>
                  </a:txBody>
                  <a:tcPr/>
                </a:tc>
                <a:tc>
                  <a:txBody>
                    <a:bodyPr/>
                    <a:lstStyle/>
                    <a:p>
                      <a:r>
                        <a:rPr lang="en-US" sz="1800" dirty="0"/>
                        <a:t>Low Noise</a:t>
                      </a:r>
                    </a:p>
                    <a:p>
                      <a:endParaRPr lang="en-US" sz="1800" dirty="0"/>
                    </a:p>
                  </a:txBody>
                  <a:tcPr/>
                </a:tc>
                <a:tc>
                  <a:txBody>
                    <a:bodyPr/>
                    <a:lstStyle/>
                    <a:p>
                      <a:r>
                        <a:rPr lang="en-US" sz="1800" dirty="0"/>
                        <a:t>Optimized</a:t>
                      </a:r>
                      <a:r>
                        <a:rPr lang="en-US" sz="1800" baseline="0" dirty="0"/>
                        <a:t> to reduce internally generated noise</a:t>
                      </a:r>
                      <a:endParaRPr lang="en-US" sz="1800" dirty="0"/>
                    </a:p>
                  </a:txBody>
                  <a:tcPr/>
                </a:tc>
                <a:tc>
                  <a:txBody>
                    <a:bodyPr/>
                    <a:lstStyle/>
                    <a:p>
                      <a:r>
                        <a:rPr lang="en-US" sz="1800" dirty="0"/>
                        <a:t>AD 795, OP27</a:t>
                      </a:r>
                    </a:p>
                  </a:txBody>
                  <a:tcPr/>
                </a:tc>
                <a:extLst>
                  <a:ext uri="{0D108BD9-81ED-4DB2-BD59-A6C34878D82A}">
                    <a16:rowId xmlns:a16="http://schemas.microsoft.com/office/drawing/2014/main" val="10003"/>
                  </a:ext>
                </a:extLst>
              </a:tr>
              <a:tr h="640080">
                <a:tc>
                  <a:txBody>
                    <a:bodyPr/>
                    <a:lstStyle/>
                    <a:p>
                      <a:r>
                        <a:rPr lang="en-US" sz="1800" dirty="0"/>
                        <a:t>4</a:t>
                      </a:r>
                    </a:p>
                  </a:txBody>
                  <a:tcPr/>
                </a:tc>
                <a:tc>
                  <a:txBody>
                    <a:bodyPr/>
                    <a:lstStyle/>
                    <a:p>
                      <a:r>
                        <a:rPr lang="en-US" sz="1800" dirty="0"/>
                        <a:t>Low Power</a:t>
                      </a:r>
                    </a:p>
                    <a:p>
                      <a:endParaRPr lang="en-US" sz="1800" dirty="0"/>
                    </a:p>
                  </a:txBody>
                  <a:tcPr/>
                </a:tc>
                <a:tc>
                  <a:txBody>
                    <a:bodyPr/>
                    <a:lstStyle/>
                    <a:p>
                      <a:r>
                        <a:rPr lang="en-US" sz="1800" dirty="0"/>
                        <a:t>Uses</a:t>
                      </a:r>
                      <a:r>
                        <a:rPr lang="en-US" sz="1800" baseline="0" dirty="0"/>
                        <a:t> internal Circuitry to reduce power consumption</a:t>
                      </a:r>
                      <a:endParaRPr lang="en-US" sz="1800" dirty="0"/>
                    </a:p>
                  </a:txBody>
                  <a:tcPr/>
                </a:tc>
                <a:tc>
                  <a:txBody>
                    <a:bodyPr/>
                    <a:lstStyle/>
                    <a:p>
                      <a:r>
                        <a:rPr lang="en-US" sz="1800" dirty="0"/>
                        <a:t>TLV 8541</a:t>
                      </a:r>
                    </a:p>
                  </a:txBody>
                  <a:tcPr/>
                </a:tc>
                <a:extLst>
                  <a:ext uri="{0D108BD9-81ED-4DB2-BD59-A6C34878D82A}">
                    <a16:rowId xmlns:a16="http://schemas.microsoft.com/office/drawing/2014/main" val="10004"/>
                  </a:ext>
                </a:extLst>
              </a:tr>
              <a:tr h="640080">
                <a:tc>
                  <a:txBody>
                    <a:bodyPr/>
                    <a:lstStyle/>
                    <a:p>
                      <a:r>
                        <a:rPr lang="en-US" sz="1800" dirty="0"/>
                        <a:t>5</a:t>
                      </a:r>
                    </a:p>
                  </a:txBody>
                  <a:tcPr/>
                </a:tc>
                <a:tc>
                  <a:txBody>
                    <a:bodyPr/>
                    <a:lstStyle/>
                    <a:p>
                      <a:r>
                        <a:rPr lang="en-US" sz="1800" dirty="0"/>
                        <a:t>Low Drift</a:t>
                      </a:r>
                    </a:p>
                    <a:p>
                      <a:endParaRPr lang="en-US" sz="1800" dirty="0"/>
                    </a:p>
                  </a:txBody>
                  <a:tcPr/>
                </a:tc>
                <a:tc>
                  <a:txBody>
                    <a:bodyPr/>
                    <a:lstStyle/>
                    <a:p>
                      <a:r>
                        <a:rPr lang="en-US" sz="1800" dirty="0"/>
                        <a:t>Devices</a:t>
                      </a:r>
                      <a:r>
                        <a:rPr lang="en-US" sz="1800" baseline="0" dirty="0"/>
                        <a:t> are internally compensated to minimize drift due to temperature</a:t>
                      </a:r>
                      <a:endParaRPr lang="en-US" sz="1800" dirty="0"/>
                    </a:p>
                  </a:txBody>
                  <a:tcPr/>
                </a:tc>
                <a:tc>
                  <a:txBody>
                    <a:bodyPr/>
                    <a:lstStyle/>
                    <a:p>
                      <a:r>
                        <a:rPr lang="en-US" sz="1800" dirty="0"/>
                        <a:t>ADA</a:t>
                      </a:r>
                      <a:r>
                        <a:rPr lang="en-US" sz="1800" baseline="0" dirty="0"/>
                        <a:t> 4522</a:t>
                      </a:r>
                      <a:endParaRPr lang="en-US" sz="1800" dirty="0"/>
                    </a:p>
                  </a:txBody>
                  <a:tcPr/>
                </a:tc>
                <a:extLst>
                  <a:ext uri="{0D108BD9-81ED-4DB2-BD59-A6C34878D82A}">
                    <a16:rowId xmlns:a16="http://schemas.microsoft.com/office/drawing/2014/main" val="10005"/>
                  </a:ext>
                </a:extLst>
              </a:tr>
              <a:tr h="640080">
                <a:tc>
                  <a:txBody>
                    <a:bodyPr/>
                    <a:lstStyle/>
                    <a:p>
                      <a:r>
                        <a:rPr lang="en-US" sz="1800" dirty="0"/>
                        <a:t>6</a:t>
                      </a:r>
                    </a:p>
                  </a:txBody>
                  <a:tcPr/>
                </a:tc>
                <a:tc>
                  <a:txBody>
                    <a:bodyPr/>
                    <a:lstStyle/>
                    <a:p>
                      <a:r>
                        <a:rPr lang="en-US" sz="1800" dirty="0"/>
                        <a:t>Wide Bandwidth</a:t>
                      </a:r>
                    </a:p>
                    <a:p>
                      <a:endParaRPr lang="en-US" sz="1800" dirty="0"/>
                    </a:p>
                  </a:txBody>
                  <a:tcPr/>
                </a:tc>
                <a:tc>
                  <a:txBody>
                    <a:bodyPr/>
                    <a:lstStyle/>
                    <a:p>
                      <a:r>
                        <a:rPr lang="en-US" sz="1800" dirty="0"/>
                        <a:t>Also</a:t>
                      </a:r>
                      <a:r>
                        <a:rPr lang="en-US" sz="1800" baseline="0" dirty="0"/>
                        <a:t> called video </a:t>
                      </a:r>
                      <a:r>
                        <a:rPr lang="en-US" sz="1800" baseline="0" dirty="0" err="1"/>
                        <a:t>Opamps</a:t>
                      </a:r>
                      <a:r>
                        <a:rPr lang="en-US" sz="1800" baseline="0" dirty="0"/>
                        <a:t> and have very high gain bandwidth level</a:t>
                      </a:r>
                      <a:endParaRPr lang="en-US" sz="1800" dirty="0"/>
                    </a:p>
                  </a:txBody>
                  <a:tcPr/>
                </a:tc>
                <a:tc>
                  <a:txBody>
                    <a:bodyPr/>
                    <a:lstStyle/>
                    <a:p>
                      <a:r>
                        <a:rPr lang="en-US" sz="1800" dirty="0"/>
                        <a:t>LF</a:t>
                      </a:r>
                      <a:r>
                        <a:rPr lang="en-US" sz="1800" baseline="0" dirty="0"/>
                        <a:t> 351</a:t>
                      </a:r>
                      <a:endParaRPr lang="en-US" sz="1800" dirty="0"/>
                    </a:p>
                  </a:txBody>
                  <a:tcPr/>
                </a:tc>
                <a:extLst>
                  <a:ext uri="{0D108BD9-81ED-4DB2-BD59-A6C34878D82A}">
                    <a16:rowId xmlns:a16="http://schemas.microsoft.com/office/drawing/2014/main" val="10006"/>
                  </a:ext>
                </a:extLst>
              </a:tr>
              <a:tr h="640080">
                <a:tc>
                  <a:txBody>
                    <a:bodyPr/>
                    <a:lstStyle/>
                    <a:p>
                      <a:r>
                        <a:rPr lang="en-US" sz="1800" dirty="0"/>
                        <a:t>7</a:t>
                      </a:r>
                    </a:p>
                  </a:txBody>
                  <a:tcPr/>
                </a:tc>
                <a:tc>
                  <a:txBody>
                    <a:bodyPr/>
                    <a:lstStyle/>
                    <a:p>
                      <a:r>
                        <a:rPr lang="en-US" sz="1800" dirty="0"/>
                        <a:t>Single DC Supply</a:t>
                      </a:r>
                    </a:p>
                    <a:p>
                      <a:endParaRPr lang="en-US" sz="1800" dirty="0"/>
                    </a:p>
                  </a:txBody>
                  <a:tcPr/>
                </a:tc>
                <a:tc>
                  <a:txBody>
                    <a:bodyPr/>
                    <a:lstStyle/>
                    <a:p>
                      <a:r>
                        <a:rPr lang="en-US" sz="1800" dirty="0"/>
                        <a:t>Designed</a:t>
                      </a:r>
                      <a:r>
                        <a:rPr lang="en-US" sz="1800" baseline="0" dirty="0"/>
                        <a:t> to operate from single DC power supply </a:t>
                      </a:r>
                      <a:endParaRPr lang="en-US" sz="1800" dirty="0"/>
                    </a:p>
                  </a:txBody>
                  <a:tcPr/>
                </a:tc>
                <a:tc>
                  <a:txBody>
                    <a:bodyPr/>
                    <a:lstStyle/>
                    <a:p>
                      <a:r>
                        <a:rPr lang="en-US" sz="1800" dirty="0"/>
                        <a:t>LM 158/258</a:t>
                      </a:r>
                    </a:p>
                  </a:txBody>
                  <a:tcPr/>
                </a:tc>
                <a:extLst>
                  <a:ext uri="{0D108BD9-81ED-4DB2-BD59-A6C34878D82A}">
                    <a16:rowId xmlns:a16="http://schemas.microsoft.com/office/drawing/2014/main" val="10007"/>
                  </a:ext>
                </a:extLst>
              </a:tr>
              <a:tr h="640080">
                <a:tc>
                  <a:txBody>
                    <a:bodyPr/>
                    <a:lstStyle/>
                    <a:p>
                      <a:r>
                        <a:rPr lang="en-US" sz="1800" dirty="0"/>
                        <a:t>8</a:t>
                      </a:r>
                    </a:p>
                  </a:txBody>
                  <a:tcPr/>
                </a:tc>
                <a:tc>
                  <a:txBody>
                    <a:bodyPr/>
                    <a:lstStyle/>
                    <a:p>
                      <a:r>
                        <a:rPr lang="en-US" sz="1800" dirty="0"/>
                        <a:t>High Voltage</a:t>
                      </a:r>
                    </a:p>
                    <a:p>
                      <a:endParaRPr lang="en-US" sz="1800" dirty="0"/>
                    </a:p>
                  </a:txBody>
                  <a:tcPr/>
                </a:tc>
                <a:tc>
                  <a:txBody>
                    <a:bodyPr/>
                    <a:lstStyle/>
                    <a:p>
                      <a:r>
                        <a:rPr lang="en-US" sz="1800" dirty="0"/>
                        <a:t>The</a:t>
                      </a:r>
                      <a:r>
                        <a:rPr lang="en-US" sz="1800" baseline="0" dirty="0"/>
                        <a:t> power supply for these devices can be as high as 44V.</a:t>
                      </a:r>
                      <a:endParaRPr lang="en-US" sz="1800" dirty="0"/>
                    </a:p>
                  </a:txBody>
                  <a:tcPr/>
                </a:tc>
                <a:tc>
                  <a:txBody>
                    <a:bodyPr/>
                    <a:lstStyle/>
                    <a:p>
                      <a:r>
                        <a:rPr lang="en-US" sz="1800" dirty="0"/>
                        <a:t>LM 143</a:t>
                      </a:r>
                    </a:p>
                  </a:txBody>
                  <a:tcPr/>
                </a:tc>
                <a:extLst>
                  <a:ext uri="{0D108BD9-81ED-4DB2-BD59-A6C34878D82A}">
                    <a16:rowId xmlns:a16="http://schemas.microsoft.com/office/drawing/2014/main" val="10008"/>
                  </a:ext>
                </a:extLst>
              </a:tr>
              <a:tr h="640080">
                <a:tc>
                  <a:txBody>
                    <a:bodyPr/>
                    <a:lstStyle/>
                    <a:p>
                      <a:r>
                        <a:rPr lang="en-US" sz="1800" dirty="0"/>
                        <a:t>9</a:t>
                      </a:r>
                    </a:p>
                  </a:txBody>
                  <a:tcPr/>
                </a:tc>
                <a:tc>
                  <a:txBody>
                    <a:bodyPr/>
                    <a:lstStyle/>
                    <a:p>
                      <a:r>
                        <a:rPr lang="en-US" sz="1800" dirty="0"/>
                        <a:t>Multiple Devices</a:t>
                      </a:r>
                    </a:p>
                    <a:p>
                      <a:endParaRPr lang="en-US" sz="1800" dirty="0"/>
                    </a:p>
                  </a:txBody>
                  <a:tcPr/>
                </a:tc>
                <a:tc>
                  <a:txBody>
                    <a:bodyPr/>
                    <a:lstStyle/>
                    <a:p>
                      <a:r>
                        <a:rPr lang="en-US" sz="1800" dirty="0"/>
                        <a:t>Two</a:t>
                      </a:r>
                      <a:r>
                        <a:rPr lang="en-US" sz="1800" baseline="0" dirty="0"/>
                        <a:t> or Quad Arrangement in one IC</a:t>
                      </a:r>
                      <a:endParaRPr lang="en-US" sz="1800" dirty="0"/>
                    </a:p>
                  </a:txBody>
                  <a:tcPr/>
                </a:tc>
                <a:tc>
                  <a:txBody>
                    <a:bodyPr/>
                    <a:lstStyle/>
                    <a:p>
                      <a:r>
                        <a:rPr lang="en-US" sz="1800" dirty="0"/>
                        <a:t>LM</a:t>
                      </a:r>
                      <a:r>
                        <a:rPr lang="en-US" sz="1800" baseline="0" dirty="0"/>
                        <a:t> 324, LM148</a:t>
                      </a:r>
                      <a:endParaRPr lang="en-US" sz="1800" dirty="0"/>
                    </a:p>
                  </a:txBody>
                  <a:tcPr/>
                </a:tc>
                <a:extLst>
                  <a:ext uri="{0D108BD9-81ED-4DB2-BD59-A6C34878D82A}">
                    <a16:rowId xmlns:a16="http://schemas.microsoft.com/office/drawing/2014/main" val="10009"/>
                  </a:ext>
                </a:extLst>
              </a:tr>
            </a:tbl>
          </a:graphicData>
        </a:graphic>
      </p:graphicFrame>
      <p:sp>
        <p:nvSpPr>
          <p:cNvPr id="3" name="Date Placeholder 2"/>
          <p:cNvSpPr>
            <a:spLocks noGrp="1"/>
          </p:cNvSpPr>
          <p:nvPr>
            <p:ph type="dt" sz="half" idx="10"/>
          </p:nvPr>
        </p:nvSpPr>
        <p:spPr/>
        <p:txBody>
          <a:bodyPr/>
          <a:lstStyle/>
          <a:p>
            <a:fld id="{C7307258-22AF-4A59-BE33-D3F0457AD3B1}" type="datetime1">
              <a:rPr lang="en-US" smtClean="0"/>
              <a:t>12/21/2022</a:t>
            </a:fld>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4</a:t>
            </a:fld>
            <a:endParaRPr lang="en-US"/>
          </a:p>
        </p:txBody>
      </p:sp>
    </p:spTree>
    <p:extLst>
      <p:ext uri="{BB962C8B-B14F-4D97-AF65-F5344CB8AC3E}">
        <p14:creationId xmlns:p14="http://schemas.microsoft.com/office/powerpoint/2010/main" val="87041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800" b="1" dirty="0">
                <a:solidFill>
                  <a:srgbClr val="7030A0"/>
                </a:solidFill>
                <a:effectLst>
                  <a:outerShdw blurRad="38100" dist="38100" dir="2700000" algn="tl">
                    <a:srgbClr val="000000">
                      <a:alpha val="43137"/>
                    </a:srgbClr>
                  </a:outerShdw>
                </a:effectLst>
                <a:latin typeface="+mn-lt"/>
                <a:ea typeface="+mn-ea"/>
                <a:cs typeface="+mn-cs"/>
              </a:rPr>
              <a:t>Observations from Phase Plot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1"/>
                <a:ext cx="8229600" cy="5135564"/>
              </a:xfrm>
            </p:spPr>
            <p:txBody>
              <a:bodyPr/>
              <a:lstStyle/>
              <a:p>
                <a:pPr marL="514350" indent="-514350">
                  <a:buFont typeface="+mj-lt"/>
                  <a:buAutoNum type="arabicPeriod"/>
                </a:pPr>
                <a:r>
                  <a:rPr lang="en-US" dirty="0"/>
                  <a:t>Phase angle of Op Amp with single break frequency varies between 0</a:t>
                </a:r>
                <a14:m>
                  <m:oMath xmlns:m="http://schemas.openxmlformats.org/officeDocument/2006/math">
                    <m:r>
                      <a:rPr lang="en-US" i="1" smtClean="0">
                        <a:latin typeface="Cambria Math"/>
                        <a:ea typeface="Cambria Math"/>
                      </a:rPr>
                      <m:t>°</m:t>
                    </m:r>
                  </m:oMath>
                </a14:m>
                <a:r>
                  <a:rPr lang="en-US" dirty="0"/>
                  <a:t> and -90</a:t>
                </a:r>
                <a14:m>
                  <m:oMath xmlns:m="http://schemas.openxmlformats.org/officeDocument/2006/math">
                    <m:r>
                      <a:rPr lang="en-US" i="1" smtClean="0">
                        <a:latin typeface="Cambria Math"/>
                        <a:ea typeface="Cambria Math"/>
                      </a:rPr>
                      <m:t>°</m:t>
                    </m:r>
                  </m:oMath>
                </a14:m>
                <a:r>
                  <a:rPr lang="en-US" dirty="0"/>
                  <a:t>. Phase shift between the input and output voltages is 90</a:t>
                </a:r>
                <a14:m>
                  <m:oMath xmlns:m="http://schemas.openxmlformats.org/officeDocument/2006/math">
                    <m:r>
                      <a:rPr lang="en-US" i="1" smtClean="0">
                        <a:latin typeface="Cambria Math"/>
                        <a:ea typeface="Cambria Math"/>
                      </a:rPr>
                      <m:t>°</m:t>
                    </m:r>
                    <m:r>
                      <a:rPr lang="en-US" b="0" i="1" smtClean="0">
                        <a:latin typeface="Cambria Math"/>
                        <a:ea typeface="Cambria Math"/>
                      </a:rPr>
                      <m:t>  </m:t>
                    </m:r>
                  </m:oMath>
                </a14:m>
                <a:r>
                  <a:rPr lang="en-US" dirty="0"/>
                  <a:t>that is that is output voltage lags input voltage by 90</a:t>
                </a:r>
                <a14:m>
                  <m:oMath xmlns:m="http://schemas.openxmlformats.org/officeDocument/2006/math">
                    <m:r>
                      <a:rPr lang="en-US" i="1" smtClean="0">
                        <a:latin typeface="Cambria Math"/>
                        <a:ea typeface="Cambria Math"/>
                      </a:rPr>
                      <m:t>°</m:t>
                    </m:r>
                    <m:r>
                      <a:rPr lang="en-US" b="0" i="1" smtClean="0">
                        <a:latin typeface="Cambria Math"/>
                        <a:ea typeface="Cambria Math"/>
                      </a:rPr>
                      <m:t>.</m:t>
                    </m:r>
                  </m:oMath>
                </a14:m>
                <a:endParaRPr lang="en-US" dirty="0"/>
              </a:p>
              <a:p>
                <a:pPr marL="514350" indent="-514350">
                  <a:buFont typeface="+mj-lt"/>
                  <a:buAutoNum type="arabicPeriod"/>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𝑓</m:t>
                        </m:r>
                      </m:e>
                      <m:sub>
                        <m:r>
                          <a:rPr lang="en-US" b="0" i="1" smtClean="0">
                            <a:latin typeface="Cambria Math"/>
                          </a:rPr>
                          <m:t>𝑜</m:t>
                        </m:r>
                      </m:sub>
                    </m:sSub>
                  </m:oMath>
                </a14:m>
                <a:r>
                  <a:rPr lang="en-US" dirty="0"/>
                  <a:t> can be calculated as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𝑈𝐺𝐵</m:t>
                        </m:r>
                      </m:num>
                      <m:den>
                        <m:r>
                          <a:rPr lang="en-US" b="0" i="1" smtClean="0">
                            <a:latin typeface="Cambria Math"/>
                          </a:rPr>
                          <m:t>𝐴</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1"/>
                <a:ext cx="8229600" cy="5135564"/>
              </a:xfrm>
              <a:blipFill rotWithShape="1">
                <a:blip r:embed="rId2"/>
                <a:stretch>
                  <a:fillRect l="-1926" t="-1781" r="-185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6708D0B-40B7-4504-A025-BBFEFDECBDA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3063336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0"/>
            <a:ext cx="8229600" cy="1143000"/>
          </a:xfrm>
        </p:spPr>
        <p:txBody>
          <a:bodyPr/>
          <a:lstStyle/>
          <a:p>
            <a:r>
              <a:rPr lang="en-IN" dirty="0"/>
              <a:t>Numerical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914401"/>
                <a:ext cx="8382000" cy="5211764"/>
              </a:xfrm>
            </p:spPr>
            <p:txBody>
              <a:bodyPr/>
              <a:lstStyle/>
              <a:p>
                <a:pPr marL="0" indent="0">
                  <a:buNone/>
                </a:pPr>
                <a:r>
                  <a:rPr lang="en-IN" b="1" dirty="0">
                    <a:solidFill>
                      <a:srgbClr val="00B0F0"/>
                    </a:solidFill>
                    <a:effectLst>
                      <a:outerShdw blurRad="38100" dist="38100" dir="2700000" algn="tl">
                        <a:srgbClr val="000000">
                          <a:alpha val="43137"/>
                        </a:srgbClr>
                      </a:outerShdw>
                    </a:effectLst>
                  </a:rPr>
                  <a:t>Problem 1: An </a:t>
                </a:r>
                <a:r>
                  <a:rPr lang="en-IN" b="1" dirty="0" err="1">
                    <a:solidFill>
                      <a:srgbClr val="00B0F0"/>
                    </a:solidFill>
                    <a:effectLst>
                      <a:outerShdw blurRad="38100" dist="38100" dir="2700000" algn="tl">
                        <a:srgbClr val="000000">
                          <a:alpha val="43137"/>
                        </a:srgbClr>
                      </a:outerShdw>
                    </a:effectLst>
                  </a:rPr>
                  <a:t>opamp</a:t>
                </a:r>
                <a:r>
                  <a:rPr lang="en-IN" b="1" dirty="0">
                    <a:solidFill>
                      <a:srgbClr val="00B0F0"/>
                    </a:solidFill>
                    <a:effectLst>
                      <a:outerShdw blurRad="38100" dist="38100" dir="2700000" algn="tl">
                        <a:srgbClr val="000000">
                          <a:alpha val="43137"/>
                        </a:srgbClr>
                      </a:outerShdw>
                    </a:effectLst>
                  </a:rPr>
                  <a:t> has a rise time(</a:t>
                </a:r>
                <a14:m>
                  <m:oMath xmlns:m="http://schemas.openxmlformats.org/officeDocument/2006/math">
                    <m:sSub>
                      <m:sSubPr>
                        <m:ctrlPr>
                          <a:rPr lang="en-US" b="1" i="1">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en-IN" b="1" i="1">
                            <a:solidFill>
                              <a:srgbClr val="FF0000"/>
                            </a:solidFill>
                            <a:effectLst>
                              <a:outerShdw blurRad="38100" dist="38100" dir="2700000" algn="tl">
                                <a:srgbClr val="000000">
                                  <a:alpha val="43137"/>
                                </a:srgbClr>
                              </a:outerShdw>
                            </a:effectLst>
                            <a:latin typeface="Cambria Math" panose="02040503050406030204" pitchFamily="18" charset="0"/>
                          </a:rPr>
                          <m:t>𝒕</m:t>
                        </m:r>
                      </m:e>
                      <m:sub>
                        <m:r>
                          <a:rPr lang="en-IN" b="1" i="1">
                            <a:solidFill>
                              <a:srgbClr val="FF0000"/>
                            </a:solidFill>
                            <a:effectLst>
                              <a:outerShdw blurRad="38100" dist="38100" dir="2700000" algn="tl">
                                <a:srgbClr val="000000">
                                  <a:alpha val="43137"/>
                                </a:srgbClr>
                              </a:outerShdw>
                            </a:effectLst>
                            <a:latin typeface="Cambria Math" panose="02040503050406030204" pitchFamily="18" charset="0"/>
                          </a:rPr>
                          <m:t>𝒓</m:t>
                        </m:r>
                      </m:sub>
                    </m:sSub>
                  </m:oMath>
                </a14:m>
                <a:r>
                  <a:rPr lang="en-IN" b="1" dirty="0">
                    <a:solidFill>
                      <a:srgbClr val="00B0F0"/>
                    </a:solidFill>
                    <a:effectLst>
                      <a:outerShdw blurRad="38100" dist="38100" dir="2700000" algn="tl">
                        <a:srgbClr val="000000">
                          <a:alpha val="43137"/>
                        </a:srgbClr>
                      </a:outerShdw>
                    </a:effectLst>
                  </a:rPr>
                  <a:t>) of 0.7µs. Determine unity gain bandwidth. </a:t>
                </a:r>
              </a:p>
              <a:p>
                <a:pPr marL="0" indent="0">
                  <a:buNone/>
                </a:pPr>
                <a:endParaRPr lang="en-IN" b="1" dirty="0">
                  <a:solidFill>
                    <a:srgbClr val="00B0F0"/>
                  </a:solidFill>
                  <a:effectLst>
                    <a:outerShdw blurRad="38100" dist="38100" dir="2700000" algn="tl">
                      <a:srgbClr val="000000">
                        <a:alpha val="43137"/>
                      </a:srgbClr>
                    </a:outerShdw>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914401"/>
                <a:ext cx="8382000" cy="5211764"/>
              </a:xfrm>
              <a:blipFill rotWithShape="0">
                <a:blip r:embed="rId2"/>
                <a:stretch>
                  <a:fillRect l="-1964" t="-1520"/>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41</a:t>
            </a:fld>
            <a:endParaRPr lang="en-US">
              <a:solidFill>
                <a:prstClr val="black">
                  <a:tint val="75000"/>
                </a:prstClr>
              </a:solidFill>
            </a:endParaRPr>
          </a:p>
        </p:txBody>
      </p:sp>
      <mc:AlternateContent xmlns:mc="http://schemas.openxmlformats.org/markup-compatibility/2006" xmlns:a14="http://schemas.microsoft.com/office/drawing/2010/main">
        <mc:Choice Requires="a14">
          <p:sp>
            <p:nvSpPr>
              <p:cNvPr id="6" name="Rectangle 5"/>
              <p:cNvSpPr/>
              <p:nvPr/>
            </p:nvSpPr>
            <p:spPr>
              <a:xfrm>
                <a:off x="1600200" y="2362200"/>
                <a:ext cx="1772024" cy="869725"/>
              </a:xfrm>
              <a:prstGeom prst="rect">
                <a:avLst/>
              </a:prstGeom>
            </p:spPr>
            <p:txBody>
              <a:bodyPr wrap="none">
                <a:spAutoFit/>
              </a:bodyPr>
              <a:lstStyle/>
              <a:p>
                <a:r>
                  <a:rPr lang="en-US" sz="3200" b="1" dirty="0">
                    <a:solidFill>
                      <a:srgbClr val="FF0000"/>
                    </a:solidFill>
                    <a:effectLst>
                      <a:outerShdw blurRad="38100" dist="38100" dir="2700000" algn="tl">
                        <a:srgbClr val="000000">
                          <a:alpha val="43137"/>
                        </a:srgbClr>
                      </a:outerShdw>
                    </a:effectLst>
                  </a:rPr>
                  <a:t>BW=  </a:t>
                </a:r>
                <a14:m>
                  <m:oMath xmlns:m="http://schemas.openxmlformats.org/officeDocument/2006/math">
                    <m:f>
                      <m:fPr>
                        <m:ctrlPr>
                          <a:rPr lang="en-US" sz="3200" b="1" i="1">
                            <a:solidFill>
                              <a:srgbClr val="FF0000"/>
                            </a:solidFill>
                            <a:effectLst>
                              <a:outerShdw blurRad="38100" dist="38100" dir="2700000" algn="tl">
                                <a:srgbClr val="000000">
                                  <a:alpha val="43137"/>
                                </a:srgbClr>
                              </a:outerShdw>
                            </a:effectLst>
                            <a:latin typeface="Cambria Math" panose="02040503050406030204" pitchFamily="18" charset="0"/>
                          </a:rPr>
                        </m:ctrlPr>
                      </m:fPr>
                      <m:num>
                        <m:r>
                          <a:rPr lang="en-IN" sz="3200" b="1" i="1">
                            <a:solidFill>
                              <a:srgbClr val="FF0000"/>
                            </a:solidFill>
                            <a:effectLst>
                              <a:outerShdw blurRad="38100" dist="38100" dir="2700000" algn="tl">
                                <a:srgbClr val="000000">
                                  <a:alpha val="43137"/>
                                </a:srgbClr>
                              </a:outerShdw>
                            </a:effectLst>
                            <a:latin typeface="Cambria Math" panose="02040503050406030204" pitchFamily="18" charset="0"/>
                          </a:rPr>
                          <m:t>𝟎</m:t>
                        </m:r>
                        <m:r>
                          <a:rPr lang="en-IN" sz="3200" b="1" i="1">
                            <a:solidFill>
                              <a:srgbClr val="FF0000"/>
                            </a:solidFill>
                            <a:effectLst>
                              <a:outerShdw blurRad="38100" dist="38100" dir="2700000" algn="tl">
                                <a:srgbClr val="000000">
                                  <a:alpha val="43137"/>
                                </a:srgbClr>
                              </a:outerShdw>
                            </a:effectLst>
                            <a:latin typeface="Cambria Math" panose="02040503050406030204" pitchFamily="18" charset="0"/>
                          </a:rPr>
                          <m:t>.</m:t>
                        </m:r>
                        <m:r>
                          <a:rPr lang="en-IN" sz="3200" b="1" i="1">
                            <a:solidFill>
                              <a:srgbClr val="FF0000"/>
                            </a:solidFill>
                            <a:effectLst>
                              <a:outerShdw blurRad="38100" dist="38100" dir="2700000" algn="tl">
                                <a:srgbClr val="000000">
                                  <a:alpha val="43137"/>
                                </a:srgbClr>
                              </a:outerShdw>
                            </a:effectLst>
                            <a:latin typeface="Cambria Math" panose="02040503050406030204" pitchFamily="18" charset="0"/>
                          </a:rPr>
                          <m:t>𝟑𝟓</m:t>
                        </m:r>
                      </m:num>
                      <m:den>
                        <m:sSub>
                          <m:sSubPr>
                            <m:ctrlPr>
                              <a:rPr lang="en-US" sz="3200" b="1" i="1">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en-IN" sz="3200" b="1" i="1">
                                <a:solidFill>
                                  <a:srgbClr val="FF0000"/>
                                </a:solidFill>
                                <a:effectLst>
                                  <a:outerShdw blurRad="38100" dist="38100" dir="2700000" algn="tl">
                                    <a:srgbClr val="000000">
                                      <a:alpha val="43137"/>
                                    </a:srgbClr>
                                  </a:outerShdw>
                                </a:effectLst>
                                <a:latin typeface="Cambria Math" panose="02040503050406030204" pitchFamily="18" charset="0"/>
                              </a:rPr>
                              <m:t>𝒕</m:t>
                            </m:r>
                          </m:e>
                          <m:sub>
                            <m:r>
                              <a:rPr lang="en-IN" sz="3200" b="1" i="1">
                                <a:solidFill>
                                  <a:srgbClr val="FF0000"/>
                                </a:solidFill>
                                <a:effectLst>
                                  <a:outerShdw blurRad="38100" dist="38100" dir="2700000" algn="tl">
                                    <a:srgbClr val="000000">
                                      <a:alpha val="43137"/>
                                    </a:srgbClr>
                                  </a:outerShdw>
                                </a:effectLst>
                                <a:latin typeface="Cambria Math" panose="02040503050406030204" pitchFamily="18" charset="0"/>
                              </a:rPr>
                              <m:t>𝒓</m:t>
                            </m:r>
                          </m:sub>
                        </m:sSub>
                      </m:den>
                    </m:f>
                  </m:oMath>
                </a14:m>
                <a:endParaRPr lang="en-IN" sz="3200" dirty="0"/>
              </a:p>
            </p:txBody>
          </p:sp>
        </mc:Choice>
        <mc:Fallback xmlns="">
          <p:sp>
            <p:nvSpPr>
              <p:cNvPr id="6" name="Rectangle 5"/>
              <p:cNvSpPr>
                <a:spLocks noRot="1" noChangeAspect="1" noMove="1" noResize="1" noEditPoints="1" noAdjustHandles="1" noChangeArrowheads="1" noChangeShapeType="1" noTextEdit="1"/>
              </p:cNvSpPr>
              <p:nvPr/>
            </p:nvSpPr>
            <p:spPr>
              <a:xfrm>
                <a:off x="1600200" y="2362200"/>
                <a:ext cx="1772024" cy="869725"/>
              </a:xfrm>
              <a:prstGeom prst="rect">
                <a:avLst/>
              </a:prstGeom>
              <a:blipFill rotWithShape="0">
                <a:blip r:embed="rId3"/>
                <a:stretch>
                  <a:fillRect l="-9310" b="-9859"/>
                </a:stretch>
              </a:blipFill>
            </p:spPr>
            <p:txBody>
              <a:bodyPr/>
              <a:lstStyle/>
              <a:p>
                <a:r>
                  <a:rPr lang="en-IN">
                    <a:noFill/>
                  </a:rPr>
                  <a:t> </a:t>
                </a:r>
              </a:p>
            </p:txBody>
          </p:sp>
        </mc:Fallback>
      </mc:AlternateContent>
      <p:sp>
        <p:nvSpPr>
          <p:cNvPr id="7" name="TextBox 6"/>
          <p:cNvSpPr txBox="1"/>
          <p:nvPr/>
        </p:nvSpPr>
        <p:spPr>
          <a:xfrm>
            <a:off x="609600" y="4419600"/>
            <a:ext cx="1298753" cy="369332"/>
          </a:xfrm>
          <a:prstGeom prst="rect">
            <a:avLst/>
          </a:prstGeom>
          <a:noFill/>
        </p:spPr>
        <p:txBody>
          <a:bodyPr wrap="none" rtlCol="0">
            <a:spAutoFit/>
          </a:bodyPr>
          <a:lstStyle/>
          <a:p>
            <a:r>
              <a:rPr lang="en-IN" dirty="0"/>
              <a:t>Ans:500KHz</a:t>
            </a:r>
          </a:p>
        </p:txBody>
      </p:sp>
    </p:spTree>
    <p:extLst>
      <p:ext uri="{BB962C8B-B14F-4D97-AF65-F5344CB8AC3E}">
        <p14:creationId xmlns:p14="http://schemas.microsoft.com/office/powerpoint/2010/main" val="73827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510"/>
            <a:ext cx="8229600" cy="772510"/>
          </a:xfrm>
        </p:spPr>
        <p:txBody>
          <a:bodyPr>
            <a:normAutofit fontScale="90000"/>
          </a:bodyPr>
          <a:lstStyle/>
          <a:p>
            <a:r>
              <a:rPr lang="en-US" sz="3200" b="1" dirty="0">
                <a:solidFill>
                  <a:srgbClr val="7030A0"/>
                </a:solidFill>
                <a:latin typeface="+mn-lt"/>
                <a:ea typeface="+mn-ea"/>
                <a:cs typeface="+mn-cs"/>
              </a:rPr>
              <a:t>Limitations of Op Amp Open loop  configuration</a:t>
            </a:r>
          </a:p>
        </p:txBody>
      </p:sp>
      <p:sp>
        <p:nvSpPr>
          <p:cNvPr id="3" name="Content Placeholder 2"/>
          <p:cNvSpPr>
            <a:spLocks noGrp="1"/>
          </p:cNvSpPr>
          <p:nvPr>
            <p:ph idx="1"/>
          </p:nvPr>
        </p:nvSpPr>
        <p:spPr>
          <a:xfrm>
            <a:off x="381000" y="762000"/>
            <a:ext cx="8305800" cy="5364165"/>
          </a:xfrm>
        </p:spPr>
        <p:txBody>
          <a:bodyPr>
            <a:normAutofit fontScale="92500" lnSpcReduction="10000"/>
          </a:bodyPr>
          <a:lstStyle/>
          <a:p>
            <a:pPr marL="514350" indent="-514350" algn="just">
              <a:buFont typeface="+mj-lt"/>
              <a:buAutoNum type="arabicPeriod"/>
            </a:pPr>
            <a:r>
              <a:rPr lang="en-US" dirty="0"/>
              <a:t>In open loop configurations due to high gain of Op Amp, clipping of output waveform can occur when output exceeds saturation level of Op Amp.</a:t>
            </a:r>
          </a:p>
          <a:p>
            <a:pPr marL="514350" indent="-514350" algn="just">
              <a:buFont typeface="+mj-lt"/>
              <a:buAutoNum type="arabicPeriod"/>
            </a:pPr>
            <a:r>
              <a:rPr lang="en-US" dirty="0"/>
              <a:t>This feature actually makes it possible to amplify very low frequency signal of the order of microvolts or even less and amplification can be achieved accurately without any distortion. However , signals of such magnitudes are susceptible to noise and amplification from those applications is almost impossible to obtain in laboratory</a:t>
            </a:r>
          </a:p>
          <a:p>
            <a:pPr marL="514350" indent="-514350">
              <a:buFont typeface="+mj-lt"/>
              <a:buAutoNum type="arabicPeriod"/>
            </a:pPr>
            <a:endParaRPr lang="en-US" dirty="0"/>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p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2497013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900" b="1" dirty="0">
                <a:solidFill>
                  <a:srgbClr val="7030A0"/>
                </a:solidFill>
                <a:latin typeface="+mn-lt"/>
                <a:ea typeface="+mn-ea"/>
                <a:cs typeface="+mn-cs"/>
              </a:rPr>
              <a:t>Limitations of Op Amp Open loop  configuration</a:t>
            </a:r>
          </a:p>
        </p:txBody>
      </p:sp>
      <p:sp>
        <p:nvSpPr>
          <p:cNvPr id="3" name="Content Placeholder 2"/>
          <p:cNvSpPr>
            <a:spLocks noGrp="1"/>
          </p:cNvSpPr>
          <p:nvPr>
            <p:ph idx="1"/>
          </p:nvPr>
        </p:nvSpPr>
        <p:spPr>
          <a:xfrm>
            <a:off x="533400" y="1295400"/>
            <a:ext cx="8229600" cy="4525963"/>
          </a:xfrm>
        </p:spPr>
        <p:txBody>
          <a:bodyPr>
            <a:normAutofit lnSpcReduction="10000"/>
          </a:bodyPr>
          <a:lstStyle/>
          <a:p>
            <a:pPr marL="514350" indent="-514350" algn="just">
              <a:buFont typeface="+mj-lt"/>
              <a:buAutoNum type="arabicPeriod" startAt="3"/>
            </a:pPr>
            <a:r>
              <a:rPr lang="en-US" dirty="0"/>
              <a:t>Open loop gain of Op Amp is not a constant and varies with temperature and variations in power supply.</a:t>
            </a:r>
          </a:p>
          <a:p>
            <a:pPr marL="514350" indent="-514350" algn="just">
              <a:buFont typeface="+mj-lt"/>
              <a:buAutoNum type="arabicPeriod" startAt="3"/>
            </a:pPr>
            <a:r>
              <a:rPr lang="en-US" dirty="0"/>
              <a:t>The bandwidth of open loop Op amps is negligibly small. This makes open loop configuration of Op Amp unsuitable for AC applications open loop bandwidth of 741 is only 5 Hz but in almost all AC applications bandwidth requirement is very large.</a:t>
            </a:r>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885049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0"/>
            <a:ext cx="8915400" cy="685800"/>
          </a:xfrm>
          <a:prstGeom prst="rect">
            <a:avLst/>
          </a:prstGeom>
        </p:spPr>
        <p:txBody>
          <a:bodyPr>
            <a:normAutofit/>
          </a:bodyPr>
          <a:lstStyle>
            <a:lvl1pPr algn="ctr" defTabSz="914380" rtl="0" eaLnBrk="1" latinLnBrk="0" hangingPunct="1">
              <a:spcBef>
                <a:spcPct val="0"/>
              </a:spcBef>
              <a:buNone/>
              <a:defRPr sz="4400" kern="1200">
                <a:solidFill>
                  <a:schemeClr val="tx1"/>
                </a:solidFill>
                <a:latin typeface="+mj-lt"/>
                <a:ea typeface="+mj-ea"/>
                <a:cs typeface="+mj-cs"/>
              </a:defRPr>
            </a:lvl1pPr>
          </a:lstStyle>
          <a:p>
            <a:r>
              <a:rPr lang="en-US" sz="2800" b="1" dirty="0">
                <a:solidFill>
                  <a:srgbClr val="7030A0"/>
                </a:solidFill>
                <a:effectLst>
                  <a:outerShdw blurRad="38100" dist="38100" dir="2700000" algn="tl">
                    <a:srgbClr val="000000">
                      <a:alpha val="43137"/>
                    </a:srgbClr>
                  </a:outerShdw>
                </a:effectLst>
              </a:rPr>
              <a:t>Frequency Response of Non-compensated Op Amps</a:t>
            </a:r>
          </a:p>
        </p:txBody>
      </p:sp>
      <p:sp>
        <p:nvSpPr>
          <p:cNvPr id="4" name="TextBox 3"/>
          <p:cNvSpPr txBox="1"/>
          <p:nvPr/>
        </p:nvSpPr>
        <p:spPr>
          <a:xfrm>
            <a:off x="241738" y="495300"/>
            <a:ext cx="8684633" cy="2585323"/>
          </a:xfrm>
          <a:prstGeom prst="rect">
            <a:avLst/>
          </a:prstGeom>
          <a:noFill/>
        </p:spPr>
        <p:txBody>
          <a:bodyPr wrap="square" rtlCol="0">
            <a:spAutoFit/>
          </a:bodyPr>
          <a:lstStyle/>
          <a:p>
            <a:pPr marL="285750" indent="-285750">
              <a:buFont typeface="Arial" pitchFamily="34" charset="0"/>
              <a:buChar char="•"/>
            </a:pPr>
            <a:r>
              <a:rPr lang="en-US" dirty="0">
                <a:solidFill>
                  <a:prstClr val="black"/>
                </a:solidFill>
              </a:rPr>
              <a:t>Op Amps requiring external compensating components  are called non compensated </a:t>
            </a:r>
          </a:p>
          <a:p>
            <a:r>
              <a:rPr lang="en-US" dirty="0">
                <a:solidFill>
                  <a:prstClr val="black"/>
                </a:solidFill>
              </a:rPr>
              <a:t>    Op Amps.</a:t>
            </a:r>
          </a:p>
          <a:p>
            <a:endParaRPr lang="en-US" dirty="0">
              <a:solidFill>
                <a:prstClr val="black"/>
              </a:solidFill>
            </a:endParaRPr>
          </a:p>
          <a:p>
            <a:pPr marL="285750" indent="-285750">
              <a:buFont typeface="Arial" pitchFamily="34" charset="0"/>
              <a:buChar char="•"/>
            </a:pPr>
            <a:r>
              <a:rPr lang="en-US" dirty="0">
                <a:solidFill>
                  <a:prstClr val="black"/>
                </a:solidFill>
              </a:rPr>
              <a:t>Also called  </a:t>
            </a:r>
            <a:r>
              <a:rPr lang="en-US" b="1" dirty="0">
                <a:solidFill>
                  <a:srgbClr val="FF0000"/>
                </a:solidFill>
              </a:rPr>
              <a:t>tailored frequency response </a:t>
            </a:r>
            <a:r>
              <a:rPr lang="en-US" dirty="0">
                <a:solidFill>
                  <a:prstClr val="black"/>
                </a:solidFill>
              </a:rPr>
              <a:t>Op Amp.</a:t>
            </a:r>
          </a:p>
          <a:p>
            <a:pPr marL="285750" indent="-285750">
              <a:buFont typeface="Arial" pitchFamily="34" charset="0"/>
              <a:buChar char="•"/>
            </a:pPr>
            <a:endParaRPr lang="en-US" dirty="0">
              <a:solidFill>
                <a:prstClr val="black"/>
              </a:solidFill>
            </a:endParaRPr>
          </a:p>
          <a:p>
            <a:pPr marL="285750" indent="-285750">
              <a:buFont typeface="Arial" pitchFamily="34" charset="0"/>
              <a:buChar char="•"/>
            </a:pPr>
            <a:endParaRPr lang="en-US" dirty="0">
              <a:solidFill>
                <a:prstClr val="black"/>
              </a:solidFill>
            </a:endParaRPr>
          </a:p>
          <a:p>
            <a:pPr marL="285750" indent="-285750">
              <a:buFont typeface="Arial" pitchFamily="34" charset="0"/>
              <a:buChar char="•"/>
            </a:pPr>
            <a:endParaRPr lang="en-US" dirty="0">
              <a:solidFill>
                <a:prstClr val="black"/>
              </a:solidFill>
            </a:endParaRPr>
          </a:p>
          <a:p>
            <a:pPr marL="285750" indent="-285750">
              <a:buFont typeface="Arial" pitchFamily="34" charset="0"/>
              <a:buChar char="•"/>
            </a:pPr>
            <a:endParaRPr lang="en-US" dirty="0">
              <a:solidFill>
                <a:prstClr val="black"/>
              </a:solidFill>
            </a:endParaRPr>
          </a:p>
          <a:p>
            <a:pPr marL="285750" indent="-285750">
              <a:buFont typeface="Arial" pitchFamily="34" charset="0"/>
              <a:buChar char="•"/>
            </a:pPr>
            <a:endParaRPr lang="en-US" dirty="0">
              <a:solidFill>
                <a:prstClr val="black"/>
              </a:solidFill>
            </a:endParaRPr>
          </a:p>
        </p:txBody>
      </p:sp>
      <p:pic>
        <p:nvPicPr>
          <p:cNvPr id="1027" name="Picture 3" descr="D:\ApurvaNaik\sy btech\Linear Integrated Circuits\New Doc 2018-11-17 17.35.40_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828" t="21125" r="2523" b="12613"/>
          <a:stretch/>
        </p:blipFill>
        <p:spPr bwMode="auto">
          <a:xfrm>
            <a:off x="533400" y="1828800"/>
            <a:ext cx="7557398" cy="4540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10000" y="2133600"/>
            <a:ext cx="4413772" cy="369332"/>
          </a:xfrm>
          <a:prstGeom prst="rect">
            <a:avLst/>
          </a:prstGeom>
          <a:noFill/>
        </p:spPr>
        <p:txBody>
          <a:bodyPr wrap="none" rtlCol="0">
            <a:spAutoFit/>
          </a:bodyPr>
          <a:lstStyle/>
          <a:p>
            <a:r>
              <a:rPr lang="en-US" dirty="0">
                <a:solidFill>
                  <a:prstClr val="black"/>
                </a:solidFill>
              </a:rPr>
              <a:t>C1, C2, R1 decide frequency response of 709 </a:t>
            </a:r>
          </a:p>
        </p:txBody>
      </p:sp>
      <p:sp>
        <p:nvSpPr>
          <p:cNvPr id="3" name="Date Placeholder 2"/>
          <p:cNvSpPr>
            <a:spLocks noGrp="1"/>
          </p:cNvSpPr>
          <p:nvPr>
            <p:ph type="dt" sz="half" idx="10"/>
          </p:nvPr>
        </p:nvSpPr>
        <p:spPr/>
        <p:txBody>
          <a:bodyPr/>
          <a:lstStyle/>
          <a:p>
            <a:fld id="{47F807C2-DAF6-49B8-B299-4C0A2B2139B7}" type="datetime1">
              <a:rPr lang="en-US" smtClean="0">
                <a:solidFill>
                  <a:prstClr val="black">
                    <a:tint val="75000"/>
                  </a:prstClr>
                </a:solidFill>
              </a:rPr>
              <a:p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1489797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4" y="457200"/>
            <a:ext cx="8413732" cy="5770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0375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28"/>
            <a:ext cx="8229600" cy="917028"/>
          </a:xfrm>
        </p:spPr>
        <p:txBody>
          <a:bodyPr>
            <a:normAutofit/>
          </a:bodyPr>
          <a:lstStyle/>
          <a:p>
            <a:r>
              <a:rPr lang="en-US" sz="2800" b="1" dirty="0">
                <a:solidFill>
                  <a:srgbClr val="7030A0"/>
                </a:solidFill>
                <a:effectLst>
                  <a:outerShdw blurRad="38100" dist="38100" dir="2700000" algn="tl">
                    <a:srgbClr val="000000">
                      <a:alpha val="43137"/>
                    </a:srgbClr>
                  </a:outerShdw>
                </a:effectLst>
              </a:rPr>
              <a:t>Slew Rate</a:t>
            </a:r>
          </a:p>
        </p:txBody>
      </p:sp>
      <p:sp>
        <p:nvSpPr>
          <p:cNvPr id="3" name="Content Placeholder 2"/>
          <p:cNvSpPr>
            <a:spLocks noGrp="1"/>
          </p:cNvSpPr>
          <p:nvPr>
            <p:ph idx="1"/>
          </p:nvPr>
        </p:nvSpPr>
        <p:spPr>
          <a:xfrm>
            <a:off x="457200" y="914401"/>
            <a:ext cx="8229600" cy="5211764"/>
          </a:xfrm>
        </p:spPr>
        <p:txBody>
          <a:bodyPr>
            <a:normAutofit fontScale="77500" lnSpcReduction="20000"/>
          </a:bodyPr>
          <a:lstStyle/>
          <a:p>
            <a:pPr algn="just"/>
            <a:r>
              <a:rPr lang="en-US" b="1" dirty="0"/>
              <a:t>Slew Rate: Slew</a:t>
            </a:r>
            <a:r>
              <a:rPr lang="en-US" dirty="0"/>
              <a:t> rate is defined as the maximum rate of change of output voltage per unit of time under large signal conditions and is expressed in volts / µ </a:t>
            </a:r>
            <a:r>
              <a:rPr lang="en-US" dirty="0" err="1"/>
              <a:t>secs</a:t>
            </a:r>
            <a:r>
              <a:rPr lang="en-US" dirty="0"/>
              <a:t>.</a:t>
            </a:r>
          </a:p>
          <a:p>
            <a:pPr algn="just"/>
            <a:endParaRPr lang="en-US" dirty="0"/>
          </a:p>
          <a:p>
            <a:pPr algn="just"/>
            <a:endParaRPr lang="en-US" dirty="0"/>
          </a:p>
          <a:p>
            <a:pPr algn="just"/>
            <a:endParaRPr lang="en-US" dirty="0"/>
          </a:p>
          <a:p>
            <a:pPr algn="just"/>
            <a:endParaRPr lang="en-US" dirty="0"/>
          </a:p>
          <a:p>
            <a:pPr algn="just"/>
            <a:r>
              <a:rPr lang="en-US" dirty="0"/>
              <a:t>Slew rate indicates how rapidly the output of an OPAMP can change in response to changes in the input frequency with input amplitude constant. The slew rate changes with change in voltage gain</a:t>
            </a:r>
          </a:p>
          <a:p>
            <a:pPr algn="just"/>
            <a:r>
              <a:rPr lang="en-US" dirty="0"/>
              <a:t>If the slope requirement is greater than the slew rate, then distortion occurs. For the 741C the slew rate is low 0.5 V /   µS. which limits its use in higher frequency applications.</a:t>
            </a:r>
          </a:p>
          <a:p>
            <a:endParaRPr lang="en-US" dirty="0"/>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133600"/>
            <a:ext cx="2892828"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133ADFF5-964C-4D63-9981-815C6ADA298C}"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713229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b="1" dirty="0">
                <a:solidFill>
                  <a:srgbClr val="7030A0"/>
                </a:solidFill>
                <a:effectLst>
                  <a:outerShdw blurRad="38100" dist="38100" dir="2700000" algn="tl">
                    <a:srgbClr val="000000">
                      <a:alpha val="43137"/>
                    </a:srgbClr>
                  </a:outerShdw>
                </a:effectLst>
              </a:rPr>
              <a:t>Slew Rate</a:t>
            </a:r>
            <a:endParaRPr lang="en-US" dirty="0"/>
          </a:p>
        </p:txBody>
      </p:sp>
      <p:sp>
        <p:nvSpPr>
          <p:cNvPr id="3" name="Content Placeholder 2"/>
          <p:cNvSpPr>
            <a:spLocks noGrp="1"/>
          </p:cNvSpPr>
          <p:nvPr>
            <p:ph idx="1"/>
          </p:nvPr>
        </p:nvSpPr>
        <p:spPr>
          <a:xfrm>
            <a:off x="533400" y="1219200"/>
            <a:ext cx="8229600" cy="4525963"/>
          </a:xfrm>
        </p:spPr>
        <p:txBody>
          <a:bodyPr>
            <a:normAutofit lnSpcReduction="10000"/>
          </a:bodyPr>
          <a:lstStyle/>
          <a:p>
            <a:pPr algn="just"/>
            <a:r>
              <a:rPr lang="en-US" dirty="0"/>
              <a:t>Slew rate of Op Amp is related  to its frequency response .</a:t>
            </a:r>
          </a:p>
          <a:p>
            <a:pPr algn="just"/>
            <a:r>
              <a:rPr lang="en-US" dirty="0"/>
              <a:t>The Op Amps with wide bandwidth have better slew rate.</a:t>
            </a:r>
          </a:p>
          <a:p>
            <a:pPr algn="just"/>
            <a:r>
              <a:rPr lang="en-US" dirty="0"/>
              <a:t>It is determined by number of factors such as amplifier gain , compensating capacitors and the change in polarity of output voltage.</a:t>
            </a:r>
          </a:p>
          <a:p>
            <a:pPr algn="just"/>
            <a:r>
              <a:rPr lang="en-US" dirty="0"/>
              <a:t>It is also function of temperature and reduces due to rise in temperature.</a:t>
            </a:r>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3306405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153400" cy="914400"/>
          </a:xfrm>
        </p:spPr>
        <p:txBody>
          <a:bodyPr>
            <a:normAutofit/>
          </a:bodyPr>
          <a:lstStyle/>
          <a:p>
            <a:r>
              <a:rPr lang="en-US" sz="2400" b="1" dirty="0">
                <a:solidFill>
                  <a:srgbClr val="7030A0"/>
                </a:solidFill>
                <a:effectLst>
                  <a:outerShdw blurRad="38100" dist="38100" dir="2700000" algn="tl">
                    <a:srgbClr val="000000">
                      <a:alpha val="43137"/>
                    </a:srgbClr>
                  </a:outerShdw>
                </a:effectLst>
              </a:rPr>
              <a:t>Slew rate specified as Voltage follower large-signal  Pulse Response</a:t>
            </a:r>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420" r="8213" b="5044"/>
          <a:stretch/>
        </p:blipFill>
        <p:spPr bwMode="auto">
          <a:xfrm>
            <a:off x="1905000" y="838200"/>
            <a:ext cx="5202257"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AB2384EE-BDFB-468C-9426-03EBA7A19577}"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1673358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3400" y="0"/>
            <a:ext cx="8153400" cy="914400"/>
          </a:xfrm>
          <a:prstGeom prst="rect">
            <a:avLst/>
          </a:prstGeom>
        </p:spPr>
        <p:txBody>
          <a:bodyPr>
            <a:normAutofit/>
          </a:bodyPr>
          <a:lstStyle>
            <a:lvl1pPr algn="ctr" defTabSz="914380" rtl="0" eaLnBrk="1" latinLnBrk="0" hangingPunct="1">
              <a:spcBef>
                <a:spcPct val="0"/>
              </a:spcBef>
              <a:buNone/>
              <a:defRPr sz="4400" kern="1200">
                <a:solidFill>
                  <a:schemeClr val="tx1"/>
                </a:solidFill>
                <a:latin typeface="+mj-lt"/>
                <a:ea typeface="+mj-ea"/>
                <a:cs typeface="+mj-cs"/>
              </a:defRPr>
            </a:lvl1pPr>
          </a:lstStyle>
          <a:p>
            <a:r>
              <a:rPr lang="en-US" sz="2400" b="1" dirty="0">
                <a:solidFill>
                  <a:srgbClr val="7030A0"/>
                </a:solidFill>
                <a:effectLst>
                  <a:outerShdw blurRad="38100" dist="38100" dir="2700000" algn="tl">
                    <a:srgbClr val="000000">
                      <a:alpha val="43137"/>
                    </a:srgbClr>
                  </a:outerShdw>
                </a:effectLst>
              </a:rPr>
              <a:t>Specifying Slew Rate indirectly</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488731"/>
            <a:ext cx="5183872" cy="557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4542B2C4-21D9-4E50-A7B0-62E451C68089}" type="datetime1">
              <a:rPr lang="en-US" smtClean="0">
                <a:solidFill>
                  <a:prstClr val="black">
                    <a:tint val="75000"/>
                  </a:prstClr>
                </a:solidFill>
              </a:rPr>
              <a:t>12/21/2022</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8D2A2F-1483-4FFB-A5F9-1FBCA2AA8F7E}" type="slidenum">
              <a:rPr lang="en-US" smtClean="0">
                <a:solidFill>
                  <a:prstClr val="black">
                    <a:tint val="75000"/>
                  </a:prstClr>
                </a:solidFill>
              </a:rPr>
              <a:pPr/>
              <a:t>49</a:t>
            </a:fld>
            <a:endParaRPr lang="en-US">
              <a:solidFill>
                <a:prstClr val="black">
                  <a:tint val="75000"/>
                </a:prstClr>
              </a:solidFill>
            </a:endParaRPr>
          </a:p>
        </p:txBody>
      </p:sp>
      <p:sp>
        <p:nvSpPr>
          <p:cNvPr id="5" name="TextBox 4"/>
          <p:cNvSpPr txBox="1"/>
          <p:nvPr/>
        </p:nvSpPr>
        <p:spPr>
          <a:xfrm>
            <a:off x="1066800" y="5943600"/>
            <a:ext cx="7125220" cy="369332"/>
          </a:xfrm>
          <a:prstGeom prst="rect">
            <a:avLst/>
          </a:prstGeom>
          <a:noFill/>
        </p:spPr>
        <p:txBody>
          <a:bodyPr wrap="none" rtlCol="0">
            <a:spAutoFit/>
          </a:bodyPr>
          <a:lstStyle/>
          <a:p>
            <a:r>
              <a:rPr lang="en-IN" dirty="0"/>
              <a:t>Specified as peak to peak output voltage swing as a function of frequency </a:t>
            </a:r>
          </a:p>
        </p:txBody>
      </p:sp>
      <mc:AlternateContent xmlns:mc="http://schemas.openxmlformats.org/markup-compatibility/2006" xmlns:a14="http://schemas.microsoft.com/office/drawing/2010/main">
        <mc:Choice Requires="a14">
          <p:sp>
            <p:nvSpPr>
              <p:cNvPr id="6" name="TextBox 5"/>
              <p:cNvSpPr txBox="1"/>
              <p:nvPr/>
            </p:nvSpPr>
            <p:spPr>
              <a:xfrm>
                <a:off x="7239000" y="1981200"/>
                <a:ext cx="1598130" cy="369332"/>
              </a:xfrm>
              <a:prstGeom prst="rect">
                <a:avLst/>
              </a:prstGeom>
              <a:noFill/>
            </p:spPr>
            <p:txBody>
              <a:bodyPr wrap="none" rtlCol="0">
                <a:spAutoFit/>
              </a:bodyPr>
              <a:lstStyle/>
              <a:p>
                <a:r>
                  <a:rPr lang="en-US" dirty="0"/>
                  <a:t>SR= 2</a:t>
                </a:r>
                <a14:m>
                  <m:oMath xmlns:m="http://schemas.openxmlformats.org/officeDocument/2006/math">
                    <m:r>
                      <a:rPr lang="en-US" i="1">
                        <a:latin typeface="Cambria Math"/>
                        <a:ea typeface="Cambria Math"/>
                      </a:rPr>
                      <m:t>𝜋</m:t>
                    </m:r>
                    <m:r>
                      <a:rPr lang="en-US" i="1">
                        <a:latin typeface="Cambria Math"/>
                        <a:ea typeface="Cambria Math"/>
                      </a:rPr>
                      <m:t>𝑓</m:t>
                    </m:r>
                    <m:sSub>
                      <m:sSubPr>
                        <m:ctrlPr>
                          <a:rPr lang="en-US" i="1">
                            <a:latin typeface="Cambria Math" panose="02040503050406030204" pitchFamily="18" charset="0"/>
                            <a:ea typeface="Cambria Math"/>
                          </a:rPr>
                        </m:ctrlPr>
                      </m:sSubPr>
                      <m:e>
                        <m:r>
                          <a:rPr lang="en-US" i="1">
                            <a:latin typeface="Cambria Math"/>
                            <a:ea typeface="Cambria Math"/>
                          </a:rPr>
                          <m:t>𝑉</m:t>
                        </m:r>
                      </m:e>
                      <m:sub>
                        <m:r>
                          <a:rPr lang="en-US" i="1">
                            <a:latin typeface="Cambria Math"/>
                            <a:ea typeface="Cambria Math"/>
                          </a:rPr>
                          <m:t>𝑚</m:t>
                        </m:r>
                      </m:sub>
                    </m:sSub>
                  </m:oMath>
                </a14:m>
                <a:r>
                  <a:rPr lang="en-US" dirty="0"/>
                  <a:t> V/S</a:t>
                </a:r>
                <a:endParaRPr lang="en-IN" dirty="0"/>
              </a:p>
            </p:txBody>
          </p:sp>
        </mc:Choice>
        <mc:Fallback xmlns="">
          <p:sp>
            <p:nvSpPr>
              <p:cNvPr id="6" name="TextBox 5"/>
              <p:cNvSpPr txBox="1">
                <a:spLocks noRot="1" noChangeAspect="1" noMove="1" noResize="1" noEditPoints="1" noAdjustHandles="1" noChangeArrowheads="1" noChangeShapeType="1" noTextEdit="1"/>
              </p:cNvSpPr>
              <p:nvPr/>
            </p:nvSpPr>
            <p:spPr>
              <a:xfrm>
                <a:off x="7239000" y="1981200"/>
                <a:ext cx="1598130" cy="369332"/>
              </a:xfrm>
              <a:prstGeom prst="rect">
                <a:avLst/>
              </a:prstGeom>
              <a:blipFill rotWithShape="0">
                <a:blip r:embed="rId3"/>
                <a:stretch>
                  <a:fillRect l="-3435" t="-8197" r="-2290" b="-24590"/>
                </a:stretch>
              </a:blipFill>
            </p:spPr>
            <p:txBody>
              <a:bodyPr/>
              <a:lstStyle/>
              <a:p>
                <a:r>
                  <a:rPr lang="en-IN">
                    <a:noFill/>
                  </a:rPr>
                  <a:t> </a:t>
                </a:r>
              </a:p>
            </p:txBody>
          </p:sp>
        </mc:Fallback>
      </mc:AlternateContent>
    </p:spTree>
    <p:extLst>
      <p:ext uri="{BB962C8B-B14F-4D97-AF65-F5344CB8AC3E}">
        <p14:creationId xmlns:p14="http://schemas.microsoft.com/office/powerpoint/2010/main" val="3679766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9163"/>
            <a:ext cx="9185295" cy="466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 y="0"/>
            <a:ext cx="7162799" cy="646329"/>
          </a:xfrm>
          <a:prstGeom prst="rect">
            <a:avLst/>
          </a:prstGeom>
          <a:noFill/>
        </p:spPr>
        <p:txBody>
          <a:bodyPr wrap="square" lIns="91438" tIns="45719" rIns="91438" bIns="45719" rtlCol="0">
            <a:spAutoFit/>
          </a:bodyPr>
          <a:lstStyle/>
          <a:p>
            <a:r>
              <a:rPr lang="en-US" dirty="0"/>
              <a:t>Depending on type of  differential Amplifier at the input block of Op Amp  there are three types of </a:t>
            </a:r>
            <a:r>
              <a:rPr lang="en-US" dirty="0" err="1"/>
              <a:t>OpAmp</a:t>
            </a:r>
            <a:endParaRPr lang="en-US" dirty="0"/>
          </a:p>
        </p:txBody>
      </p:sp>
      <p:sp>
        <p:nvSpPr>
          <p:cNvPr id="3" name="Date Placeholder 2"/>
          <p:cNvSpPr>
            <a:spLocks noGrp="1"/>
          </p:cNvSpPr>
          <p:nvPr>
            <p:ph type="dt" sz="half" idx="10"/>
          </p:nvPr>
        </p:nvSpPr>
        <p:spPr/>
        <p:txBody>
          <a:bodyPr/>
          <a:lstStyle/>
          <a:p>
            <a:fld id="{C6C7F395-0A31-4553-8575-1A576F5822F4}" type="datetime1">
              <a:rPr lang="en-US" smtClean="0"/>
              <a:t>12/21/2022</a:t>
            </a:fld>
            <a:endParaRPr lang="en-US"/>
          </a:p>
        </p:txBody>
      </p:sp>
      <p:sp>
        <p:nvSpPr>
          <p:cNvPr id="4" name="Slide Number Placeholder 3"/>
          <p:cNvSpPr>
            <a:spLocks noGrp="1"/>
          </p:cNvSpPr>
          <p:nvPr>
            <p:ph type="sldNum" sz="quarter" idx="12"/>
          </p:nvPr>
        </p:nvSpPr>
        <p:spPr/>
        <p:txBody>
          <a:bodyPr/>
          <a:lstStyle/>
          <a:p>
            <a:fld id="{A68D2A2F-1483-4FFB-A5F9-1FBCA2AA8F7E}" type="slidenum">
              <a:rPr lang="en-US" smtClean="0"/>
              <a:t>5</a:t>
            </a:fld>
            <a:endParaRPr lang="en-US"/>
          </a:p>
        </p:txBody>
      </p:sp>
    </p:spTree>
    <p:extLst>
      <p:ext uri="{BB962C8B-B14F-4D97-AF65-F5344CB8AC3E}">
        <p14:creationId xmlns:p14="http://schemas.microsoft.com/office/powerpoint/2010/main" val="1982281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normAutofit/>
          </a:bodyPr>
          <a:lstStyle/>
          <a:p>
            <a:r>
              <a:rPr lang="en-US" sz="3200" b="1" dirty="0">
                <a:solidFill>
                  <a:srgbClr val="7030A0"/>
                </a:solidFill>
                <a:effectLst>
                  <a:outerShdw blurRad="38100" dist="38100" dir="2700000" algn="tl">
                    <a:srgbClr val="000000">
                      <a:alpha val="43137"/>
                    </a:srgbClr>
                  </a:outerShdw>
                </a:effectLst>
              </a:rPr>
              <a:t>Slew Rate limiting of Sine Wave</a:t>
            </a:r>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50</a:t>
            </a:fld>
            <a:endParaRPr lang="en-US">
              <a:solidFill>
                <a:prstClr val="black">
                  <a:tint val="75000"/>
                </a:prstClr>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7188144" cy="5382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132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effectLst>
                  <a:outerShdw blurRad="38100" dist="38100" dir="2700000" algn="tl">
                    <a:srgbClr val="000000">
                      <a:alpha val="43137"/>
                    </a:srgbClr>
                  </a:outerShdw>
                </a:effectLst>
              </a:rPr>
              <a:t>Slew Rate limiting of Sine Wave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Figure shows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𝑉</m:t>
                        </m:r>
                      </m:e>
                      <m:sub>
                        <m:r>
                          <a:rPr lang="en-US" b="0" i="1" smtClean="0">
                            <a:latin typeface="Cambria Math"/>
                          </a:rPr>
                          <m:t>𝑖</m:t>
                        </m:r>
                      </m:sub>
                    </m:sSub>
                  </m:oMath>
                </a14:m>
                <a:r>
                  <a:rPr lang="en-US" dirty="0"/>
                  <a:t>  as a large amplitude high frequency sine wave with peak amplitude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𝑉</m:t>
                        </m:r>
                      </m:e>
                      <m:sub>
                        <m:r>
                          <a:rPr lang="en-US" b="0" i="1" smtClean="0">
                            <a:latin typeface="Cambria Math"/>
                          </a:rPr>
                          <m:t>𝑚</m:t>
                        </m:r>
                      </m:sub>
                    </m:sSub>
                  </m:oMath>
                </a14:m>
                <a:r>
                  <a:rPr lang="en-US" dirty="0"/>
                  <a:t>.</a:t>
                </a:r>
              </a:p>
              <a:p>
                <a:pPr marL="0" indent="0">
                  <a:buNone/>
                </a:pPr>
                <a:r>
                  <a:rPr lang="en-US" dirty="0">
                    <a:solidFill>
                      <a:srgbClr val="FF0000"/>
                    </a:solidFill>
                  </a:rPr>
                  <a:t>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a:rPr>
                          <m:t>𝑉</m:t>
                        </m:r>
                      </m:e>
                      <m:sub>
                        <m:r>
                          <a:rPr lang="en-US" b="0" i="1" smtClean="0">
                            <a:solidFill>
                              <a:srgbClr val="FF0000"/>
                            </a:solidFill>
                            <a:latin typeface="Cambria Math"/>
                          </a:rPr>
                          <m:t>𝑖</m:t>
                        </m:r>
                      </m:sub>
                    </m:sSub>
                  </m:oMath>
                </a14:m>
                <a:r>
                  <a:rPr lang="en-US" dirty="0">
                    <a:solidFill>
                      <a:srgbClr val="FF0000"/>
                    </a:solidFill>
                  </a:rPr>
                  <a:t>=</a:t>
                </a:r>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a:rPr>
                          <m:t>𝑉</m:t>
                        </m:r>
                      </m:e>
                      <m:sub>
                        <m:r>
                          <a:rPr lang="en-US" b="0" i="1" dirty="0" smtClean="0">
                            <a:solidFill>
                              <a:srgbClr val="FF0000"/>
                            </a:solidFill>
                            <a:latin typeface="Cambria Math"/>
                          </a:rPr>
                          <m:t>𝑚</m:t>
                        </m:r>
                      </m:sub>
                    </m:sSub>
                    <m:func>
                      <m:funcPr>
                        <m:ctrlPr>
                          <a:rPr lang="en-US" i="1" dirty="0" smtClean="0">
                            <a:solidFill>
                              <a:srgbClr val="FF0000"/>
                            </a:solidFill>
                            <a:latin typeface="Cambria Math" panose="02040503050406030204" pitchFamily="18" charset="0"/>
                          </a:rPr>
                        </m:ctrlPr>
                      </m:funcPr>
                      <m:fName>
                        <m:r>
                          <m:rPr>
                            <m:sty m:val="p"/>
                          </m:rPr>
                          <a:rPr lang="en-US" i="0" dirty="0" smtClean="0">
                            <a:solidFill>
                              <a:srgbClr val="FF0000"/>
                            </a:solidFill>
                            <a:latin typeface="Cambria Math"/>
                          </a:rPr>
                          <m:t>sin</m:t>
                        </m:r>
                      </m:fName>
                      <m:e>
                        <m:r>
                          <a:rPr lang="en-US" i="1" dirty="0" smtClean="0">
                            <a:solidFill>
                              <a:srgbClr val="FF0000"/>
                            </a:solidFill>
                            <a:latin typeface="Cambria Math"/>
                            <a:ea typeface="Cambria Math"/>
                          </a:rPr>
                          <m:t>𝜔</m:t>
                        </m:r>
                        <m:r>
                          <a:rPr lang="en-US" b="0" i="1" dirty="0" smtClean="0">
                            <a:solidFill>
                              <a:srgbClr val="FF0000"/>
                            </a:solidFill>
                            <a:latin typeface="Cambria Math"/>
                            <a:ea typeface="Cambria Math"/>
                          </a:rPr>
                          <m:t>𝑡</m:t>
                        </m:r>
                        <m:r>
                          <a:rPr lang="en-US" b="0" i="1" dirty="0" smtClean="0">
                            <a:solidFill>
                              <a:srgbClr val="FF0000"/>
                            </a:solidFill>
                            <a:latin typeface="Cambria Math"/>
                            <a:ea typeface="Cambria Math"/>
                          </a:rPr>
                          <m:t>………</m:t>
                        </m:r>
                      </m:e>
                    </m:func>
                  </m:oMath>
                </a14:m>
                <a:r>
                  <a:rPr lang="en-US" dirty="0">
                    <a:solidFill>
                      <a:srgbClr val="FF0000"/>
                    </a:solidFill>
                  </a:rPr>
                  <a:t>(1)</a:t>
                </a:r>
              </a:p>
              <a:p>
                <a:pPr marL="0" indent="0">
                  <a:buNone/>
                </a:pPr>
                <a:r>
                  <a:rPr lang="en-US" dirty="0"/>
                  <a:t>Therefore the output is given by</a:t>
                </a:r>
              </a:p>
              <a:p>
                <a:pPr marL="0" indent="0">
                  <a:buNone/>
                </a:pPr>
                <a:r>
                  <a:rPr lang="en-US" dirty="0"/>
                  <a:t>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a:rPr>
                          <m:t>𝑉</m:t>
                        </m:r>
                      </m:e>
                      <m:sub>
                        <m:r>
                          <a:rPr lang="en-US" b="0" i="1" smtClean="0">
                            <a:solidFill>
                              <a:srgbClr val="FF0000"/>
                            </a:solidFill>
                            <a:latin typeface="Cambria Math"/>
                          </a:rPr>
                          <m:t>𝑜</m:t>
                        </m:r>
                      </m:sub>
                    </m:sSub>
                  </m:oMath>
                </a14:m>
                <a:r>
                  <a:rPr lang="en-US" dirty="0">
                    <a:solidFill>
                      <a:srgbClr val="FF0000"/>
                    </a:solidFill>
                  </a:rPr>
                  <a:t>=</a:t>
                </a:r>
                <a14:m>
                  <m:oMath xmlns:m="http://schemas.openxmlformats.org/officeDocument/2006/math">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a:rPr>
                          <m:t>𝑉</m:t>
                        </m:r>
                      </m:e>
                      <m:sub>
                        <m:r>
                          <a:rPr lang="en-US" i="1" dirty="0">
                            <a:solidFill>
                              <a:srgbClr val="FF0000"/>
                            </a:solidFill>
                            <a:latin typeface="Cambria Math"/>
                          </a:rPr>
                          <m:t>𝑚</m:t>
                        </m:r>
                      </m:sub>
                    </m:sSub>
                    <m:func>
                      <m:funcPr>
                        <m:ctrlPr>
                          <a:rPr lang="en-US" i="1" dirty="0">
                            <a:solidFill>
                              <a:srgbClr val="FF0000"/>
                            </a:solidFill>
                            <a:latin typeface="Cambria Math" panose="02040503050406030204" pitchFamily="18" charset="0"/>
                          </a:rPr>
                        </m:ctrlPr>
                      </m:funcPr>
                      <m:fName>
                        <m:r>
                          <m:rPr>
                            <m:sty m:val="p"/>
                          </m:rPr>
                          <a:rPr lang="en-US" dirty="0">
                            <a:solidFill>
                              <a:srgbClr val="FF0000"/>
                            </a:solidFill>
                            <a:latin typeface="Cambria Math"/>
                          </a:rPr>
                          <m:t>sin</m:t>
                        </m:r>
                      </m:fName>
                      <m:e>
                        <m:r>
                          <a:rPr lang="en-US" i="1" dirty="0">
                            <a:solidFill>
                              <a:srgbClr val="FF0000"/>
                            </a:solidFill>
                            <a:latin typeface="Cambria Math"/>
                            <a:ea typeface="Cambria Math"/>
                          </a:rPr>
                          <m:t>𝜔</m:t>
                        </m:r>
                        <m:r>
                          <a:rPr lang="en-US" i="1" dirty="0">
                            <a:solidFill>
                              <a:srgbClr val="FF0000"/>
                            </a:solidFill>
                            <a:latin typeface="Cambria Math"/>
                            <a:ea typeface="Cambria Math"/>
                          </a:rPr>
                          <m:t>𝑡</m:t>
                        </m:r>
                        <m:r>
                          <a:rPr lang="en-US" i="1" dirty="0">
                            <a:solidFill>
                              <a:srgbClr val="FF0000"/>
                            </a:solidFill>
                            <a:latin typeface="Cambria Math"/>
                            <a:ea typeface="Cambria Math"/>
                          </a:rPr>
                          <m:t>………</m:t>
                        </m:r>
                      </m:e>
                    </m:func>
                  </m:oMath>
                </a14:m>
                <a:r>
                  <a:rPr lang="en-US" dirty="0">
                    <a:solidFill>
                      <a:srgbClr val="FF0000"/>
                    </a:solidFill>
                  </a:rPr>
                  <a:t>(2)</a:t>
                </a:r>
              </a:p>
              <a:p>
                <a:pPr marL="0" indent="0">
                  <a:buNone/>
                </a:pPr>
                <a:r>
                  <a:rPr lang="en-US" dirty="0"/>
                  <a:t>The rate of change of output is given by</a:t>
                </a:r>
              </a:p>
              <a:p>
                <a:pPr marL="0" indent="0">
                  <a:buNone/>
                </a:pPr>
                <a:r>
                  <a:rPr lang="en-US" dirty="0"/>
                  <a:t>                       </a:t>
                </a:r>
                <a14:m>
                  <m:oMath xmlns:m="http://schemas.openxmlformats.org/officeDocument/2006/math">
                    <m:f>
                      <m:fPr>
                        <m:ctrlPr>
                          <a:rPr lang="en-US" i="1" smtClean="0">
                            <a:solidFill>
                              <a:srgbClr val="FF0000"/>
                            </a:solidFill>
                            <a:latin typeface="Cambria Math" panose="02040503050406030204" pitchFamily="18" charset="0"/>
                          </a:rPr>
                        </m:ctrlPr>
                      </m:fPr>
                      <m:num>
                        <m:r>
                          <a:rPr lang="en-US" b="0" i="1" smtClean="0">
                            <a:solidFill>
                              <a:srgbClr val="FF0000"/>
                            </a:solidFill>
                            <a:latin typeface="Cambria Math"/>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a:rPr>
                              <m:t>𝑉</m:t>
                            </m:r>
                          </m:e>
                          <m:sub>
                            <m:r>
                              <a:rPr lang="en-US" b="0" i="1" smtClean="0">
                                <a:solidFill>
                                  <a:srgbClr val="FF0000"/>
                                </a:solidFill>
                                <a:latin typeface="Cambria Math"/>
                              </a:rPr>
                              <m:t>𝑜</m:t>
                            </m:r>
                          </m:sub>
                        </m:sSub>
                      </m:num>
                      <m:den>
                        <m:r>
                          <a:rPr lang="en-US" b="0" i="1" smtClean="0">
                            <a:solidFill>
                              <a:srgbClr val="FF0000"/>
                            </a:solidFill>
                            <a:latin typeface="Cambria Math"/>
                          </a:rPr>
                          <m:t>𝑑𝑡</m:t>
                        </m:r>
                      </m:den>
                    </m:f>
                  </m:oMath>
                </a14:m>
                <a:r>
                  <a:rPr lang="en-US" dirty="0">
                    <a:solidFill>
                      <a:srgbClr val="FF0000"/>
                    </a:solidFill>
                  </a:rPr>
                  <a:t> =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a:rPr>
                          <m:t>𝑉</m:t>
                        </m:r>
                      </m:e>
                      <m:sub>
                        <m:r>
                          <a:rPr lang="en-US" b="0" i="1" smtClean="0">
                            <a:solidFill>
                              <a:srgbClr val="FF0000"/>
                            </a:solidFill>
                            <a:latin typeface="Cambria Math"/>
                          </a:rPr>
                          <m:t>𝑚</m:t>
                        </m:r>
                      </m:sub>
                    </m:sSub>
                    <m:r>
                      <a:rPr lang="en-US" i="1" dirty="0">
                        <a:solidFill>
                          <a:srgbClr val="FF0000"/>
                        </a:solidFill>
                        <a:latin typeface="Cambria Math"/>
                        <a:ea typeface="Cambria Math"/>
                      </a:rPr>
                      <m:t>𝜔</m:t>
                    </m:r>
                    <m:func>
                      <m:funcPr>
                        <m:ctrlPr>
                          <a:rPr lang="en-US" i="1" dirty="0" smtClean="0">
                            <a:solidFill>
                              <a:srgbClr val="FF0000"/>
                            </a:solidFill>
                            <a:latin typeface="Cambria Math" panose="02040503050406030204" pitchFamily="18" charset="0"/>
                            <a:ea typeface="Cambria Math"/>
                          </a:rPr>
                        </m:ctrlPr>
                      </m:funcPr>
                      <m:fName>
                        <m:r>
                          <m:rPr>
                            <m:sty m:val="p"/>
                          </m:rPr>
                          <a:rPr lang="en-US" i="0" dirty="0" smtClean="0">
                            <a:solidFill>
                              <a:srgbClr val="FF0000"/>
                            </a:solidFill>
                            <a:latin typeface="Cambria Math"/>
                            <a:ea typeface="Cambria Math"/>
                          </a:rPr>
                          <m:t>cos</m:t>
                        </m:r>
                      </m:fName>
                      <m:e>
                        <m:r>
                          <a:rPr lang="en-US" i="1" dirty="0">
                            <a:solidFill>
                              <a:srgbClr val="FF0000"/>
                            </a:solidFill>
                            <a:latin typeface="Cambria Math"/>
                            <a:ea typeface="Cambria Math"/>
                          </a:rPr>
                          <m:t>𝜔</m:t>
                        </m:r>
                        <m:r>
                          <a:rPr lang="en-US" b="0" i="1" dirty="0" smtClean="0">
                            <a:solidFill>
                              <a:srgbClr val="FF0000"/>
                            </a:solidFill>
                            <a:latin typeface="Cambria Math"/>
                            <a:ea typeface="Cambria Math"/>
                          </a:rPr>
                          <m:t>𝑡</m:t>
                        </m:r>
                        <m:r>
                          <a:rPr lang="en-US" b="0" i="1" dirty="0" smtClean="0">
                            <a:solidFill>
                              <a:srgbClr val="FF0000"/>
                            </a:solidFill>
                            <a:latin typeface="Cambria Math"/>
                            <a:ea typeface="Cambria Math"/>
                          </a:rPr>
                          <m:t>……(3)</m:t>
                        </m:r>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269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926432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7030A0"/>
                </a:solidFill>
                <a:effectLst>
                  <a:outerShdw blurRad="38100" dist="38100" dir="2700000" algn="tl">
                    <a:srgbClr val="000000">
                      <a:alpha val="43137"/>
                    </a:srgbClr>
                  </a:outerShdw>
                </a:effectLst>
              </a:rPr>
              <a:t>Slew Rate limiting of Sine Wave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lgn="just"/>
                <a:r>
                  <a:rPr lang="en-US" dirty="0"/>
                  <a:t>The maximum rate of change of the output  occurs when  </a:t>
                </a:r>
                <a14:m>
                  <m:oMath xmlns:m="http://schemas.openxmlformats.org/officeDocument/2006/math">
                    <m:r>
                      <m:rPr>
                        <m:sty m:val="p"/>
                      </m:rPr>
                      <a:rPr lang="en-US" b="0" i="0" dirty="0" smtClean="0">
                        <a:latin typeface="Cambria Math"/>
                        <a:ea typeface="Cambria Math"/>
                      </a:rPr>
                      <m:t>cos</m:t>
                    </m:r>
                    <m:r>
                      <a:rPr lang="en-US" b="0" i="0" dirty="0" smtClean="0">
                        <a:latin typeface="Cambria Math"/>
                        <a:ea typeface="Cambria Math"/>
                      </a:rPr>
                      <m:t> </m:t>
                    </m:r>
                    <m:r>
                      <a:rPr lang="en-US" i="1" dirty="0">
                        <a:latin typeface="Cambria Math"/>
                        <a:ea typeface="Cambria Math"/>
                      </a:rPr>
                      <m:t>𝜔</m:t>
                    </m:r>
                    <m:r>
                      <m:rPr>
                        <m:sty m:val="p"/>
                      </m:rPr>
                      <a:rPr lang="en-US" b="0" i="0" dirty="0" smtClean="0">
                        <a:latin typeface="Cambria Math"/>
                        <a:ea typeface="Cambria Math"/>
                      </a:rPr>
                      <m:t>t</m:t>
                    </m:r>
                    <m:r>
                      <a:rPr lang="en-US" b="0" i="0" dirty="0" smtClean="0">
                        <a:latin typeface="Cambria Math"/>
                        <a:ea typeface="Cambria Math"/>
                      </a:rPr>
                      <m:t>=1</m:t>
                    </m:r>
                  </m:oMath>
                </a14:m>
                <a:r>
                  <a:rPr lang="en-US" dirty="0"/>
                  <a:t>.</a:t>
                </a:r>
              </a:p>
              <a:p>
                <a:pPr marL="0" indent="0" algn="just">
                  <a:buNone/>
                </a:pPr>
                <a:r>
                  <a:rPr lang="en-US" dirty="0"/>
                  <a:t>That is</a:t>
                </a:r>
                <a:r>
                  <a:rPr lang="en-US" dirty="0">
                    <a:solidFill>
                      <a:srgbClr val="FF0000"/>
                    </a:solidFill>
                  </a:rPr>
                  <a:t>,       Slew Rate = </a:t>
                </a:r>
                <a14:m>
                  <m:oMath xmlns:m="http://schemas.openxmlformats.org/officeDocument/2006/math">
                    <m:f>
                      <m:fPr>
                        <m:ctrlPr>
                          <a:rPr lang="en-US" i="1" smtClean="0">
                            <a:solidFill>
                              <a:srgbClr val="FF0000"/>
                            </a:solidFill>
                            <a:latin typeface="Cambria Math" panose="02040503050406030204" pitchFamily="18" charset="0"/>
                          </a:rPr>
                        </m:ctrlPr>
                      </m:fPr>
                      <m:num>
                        <m:r>
                          <a:rPr lang="en-US" b="0" i="1" smtClean="0">
                            <a:solidFill>
                              <a:srgbClr val="FF0000"/>
                            </a:solidFill>
                            <a:latin typeface="Cambria Math"/>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a:rPr>
                              <m:t>𝑉</m:t>
                            </m:r>
                          </m:e>
                          <m:sub>
                            <m:r>
                              <a:rPr lang="en-US" b="0" i="1" smtClean="0">
                                <a:solidFill>
                                  <a:srgbClr val="FF0000"/>
                                </a:solidFill>
                                <a:latin typeface="Cambria Math"/>
                              </a:rPr>
                              <m:t>𝑂</m:t>
                            </m:r>
                          </m:sub>
                        </m:sSub>
                      </m:num>
                      <m:den>
                        <m:r>
                          <a:rPr lang="en-US" b="0" i="1" smtClean="0">
                            <a:solidFill>
                              <a:srgbClr val="FF0000"/>
                            </a:solidFill>
                            <a:latin typeface="Cambria Math"/>
                          </a:rPr>
                          <m:t>𝑑𝑡</m:t>
                        </m:r>
                      </m:den>
                    </m:f>
                  </m:oMath>
                </a14:m>
                <a:r>
                  <a:rPr lang="en-US" dirty="0">
                    <a:solidFill>
                      <a:srgbClr val="FF0000"/>
                    </a:solidFill>
                  </a:rPr>
                  <a:t> </a:t>
                </a:r>
                <a14:m>
                  <m:oMath xmlns:m="http://schemas.openxmlformats.org/officeDocument/2006/math">
                    <m:r>
                      <a:rPr lang="en-US" sz="2400" b="0" i="1" dirty="0" smtClean="0">
                        <a:solidFill>
                          <a:srgbClr val="FF0000"/>
                        </a:solidFill>
                        <a:latin typeface="Cambria Math"/>
                      </a:rPr>
                      <m:t>|</m:t>
                    </m:r>
                    <m:r>
                      <a:rPr lang="en-US" sz="2400" b="0" i="1" dirty="0" smtClean="0">
                        <a:solidFill>
                          <a:srgbClr val="FF0000"/>
                        </a:solidFill>
                        <a:latin typeface="Cambria Math"/>
                      </a:rPr>
                      <m:t>𝑚𝑎𝑥</m:t>
                    </m:r>
                  </m:oMath>
                </a14:m>
                <a:r>
                  <a:rPr lang="en-US" dirty="0">
                    <a:solidFill>
                      <a:srgbClr val="FF0000"/>
                    </a:solidFill>
                  </a:rPr>
                  <a:t> =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a:rPr>
                          <m:t>𝑉</m:t>
                        </m:r>
                      </m:e>
                      <m:sub>
                        <m:r>
                          <a:rPr lang="en-US" b="0" i="1" smtClean="0">
                            <a:solidFill>
                              <a:srgbClr val="FF0000"/>
                            </a:solidFill>
                            <a:latin typeface="Cambria Math"/>
                          </a:rPr>
                          <m:t>𝑚</m:t>
                        </m:r>
                      </m:sub>
                    </m:sSub>
                    <m:r>
                      <a:rPr lang="en-US" i="1" smtClean="0">
                        <a:solidFill>
                          <a:srgbClr val="FF0000"/>
                        </a:solidFill>
                        <a:latin typeface="Cambria Math"/>
                        <a:ea typeface="Cambria Math"/>
                      </a:rPr>
                      <m:t>𝜔</m:t>
                    </m:r>
                    <m:r>
                      <a:rPr lang="en-US" i="1" smtClean="0">
                        <a:solidFill>
                          <a:srgbClr val="FF0000"/>
                        </a:solidFill>
                        <a:latin typeface="Cambria Math"/>
                        <a:ea typeface="Cambria Math"/>
                      </a:rPr>
                      <m:t>…</m:t>
                    </m:r>
                  </m:oMath>
                </a14:m>
                <a:r>
                  <a:rPr lang="en-US" dirty="0">
                    <a:solidFill>
                      <a:srgbClr val="FF0000"/>
                    </a:solidFill>
                    <a:ea typeface="Cambria Math"/>
                  </a:rPr>
                  <a:t>…(5)</a:t>
                </a:r>
              </a:p>
              <a:p>
                <a:pPr marL="0" indent="0" algn="just">
                  <a:buNone/>
                </a:pPr>
                <a:r>
                  <a:rPr lang="en-US" dirty="0"/>
                  <a:t>Or Slew Rate, SR= 2</a:t>
                </a:r>
                <a14:m>
                  <m:oMath xmlns:m="http://schemas.openxmlformats.org/officeDocument/2006/math">
                    <m:r>
                      <a:rPr lang="en-US" i="1" smtClean="0">
                        <a:latin typeface="Cambria Math"/>
                        <a:ea typeface="Cambria Math"/>
                      </a:rPr>
                      <m:t>𝜋</m:t>
                    </m:r>
                    <m:r>
                      <a:rPr lang="en-US" b="0" i="1" smtClean="0">
                        <a:latin typeface="Cambria Math"/>
                        <a:ea typeface="Cambria Math"/>
                      </a:rPr>
                      <m:t>𝑓</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𝑉</m:t>
                        </m:r>
                      </m:e>
                      <m:sub>
                        <m:r>
                          <a:rPr lang="en-US" b="0" i="1" smtClean="0">
                            <a:latin typeface="Cambria Math"/>
                            <a:ea typeface="Cambria Math"/>
                          </a:rPr>
                          <m:t>𝑚</m:t>
                        </m:r>
                      </m:sub>
                    </m:sSub>
                  </m:oMath>
                </a14:m>
                <a:r>
                  <a:rPr lang="en-US" dirty="0"/>
                  <a:t> V/S</a:t>
                </a:r>
              </a:p>
              <a:p>
                <a:pPr marL="0" indent="0" algn="just">
                  <a:buNone/>
                </a:pPr>
                <a:r>
                  <a:rPr lang="en-US" dirty="0"/>
                  <a:t>The maximum  frequency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𝑓</m:t>
                        </m:r>
                      </m:e>
                      <m:sub>
                        <m:r>
                          <a:rPr lang="en-US" b="0" i="1" smtClean="0">
                            <a:latin typeface="Cambria Math"/>
                          </a:rPr>
                          <m:t>𝑚𝑎𝑥</m:t>
                        </m:r>
                      </m:sub>
                    </m:sSub>
                  </m:oMath>
                </a14:m>
                <a:r>
                  <a:rPr lang="en-US" dirty="0"/>
                  <a:t> at which an undistorted output voltage with a peak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𝑉</m:t>
                        </m:r>
                      </m:e>
                      <m:sub>
                        <m:r>
                          <a:rPr lang="en-US" b="0" i="1" smtClean="0">
                            <a:latin typeface="Cambria Math"/>
                          </a:rPr>
                          <m:t>𝑚</m:t>
                        </m:r>
                        <m:r>
                          <a:rPr lang="en-US" b="0" i="1" smtClean="0">
                            <a:latin typeface="Cambria Math"/>
                          </a:rPr>
                          <m:t> </m:t>
                        </m:r>
                      </m:sub>
                    </m:sSub>
                  </m:oMath>
                </a14:m>
                <a:r>
                  <a:rPr lang="en-US" dirty="0"/>
                  <a:t>can be obtained is determined by </a:t>
                </a:r>
              </a:p>
              <a:p>
                <a:pPr marL="0" indent="0" algn="just">
                  <a:buNone/>
                </a:pP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a:rPr>
                          <m:t>                        </m:t>
                        </m:r>
                        <m:r>
                          <a:rPr lang="en-US" b="0" i="1" smtClean="0">
                            <a:solidFill>
                              <a:srgbClr val="FF0000"/>
                            </a:solidFill>
                            <a:latin typeface="Cambria Math"/>
                          </a:rPr>
                          <m:t>𝑓</m:t>
                        </m:r>
                      </m:e>
                      <m:sub>
                        <m:r>
                          <a:rPr lang="en-US" b="0" i="1" smtClean="0">
                            <a:solidFill>
                              <a:srgbClr val="FF0000"/>
                            </a:solidFill>
                            <a:latin typeface="Cambria Math"/>
                          </a:rPr>
                          <m:t>𝑚𝑎𝑥</m:t>
                        </m:r>
                      </m:sub>
                    </m:sSub>
                  </m:oMath>
                </a14:m>
                <a:r>
                  <a:rPr lang="en-US" dirty="0">
                    <a:solidFill>
                      <a:srgbClr val="FF0000"/>
                    </a:solidFill>
                  </a:rPr>
                  <a:t>=  </a:t>
                </a:r>
                <a14:m>
                  <m:oMath xmlns:m="http://schemas.openxmlformats.org/officeDocument/2006/math">
                    <m:f>
                      <m:fPr>
                        <m:ctrlPr>
                          <a:rPr lang="en-US" i="1" dirty="0" smtClean="0">
                            <a:solidFill>
                              <a:srgbClr val="FF0000"/>
                            </a:solidFill>
                            <a:latin typeface="Cambria Math" panose="02040503050406030204" pitchFamily="18" charset="0"/>
                          </a:rPr>
                        </m:ctrlPr>
                      </m:fPr>
                      <m:num>
                        <m:r>
                          <a:rPr lang="en-US" b="0" i="1" dirty="0" smtClean="0">
                            <a:solidFill>
                              <a:srgbClr val="FF0000"/>
                            </a:solidFill>
                            <a:latin typeface="Cambria Math"/>
                          </a:rPr>
                          <m:t>𝑆𝑙𝑒𝑤</m:t>
                        </m:r>
                        <m:r>
                          <a:rPr lang="en-US" b="0" i="1" dirty="0" smtClean="0">
                            <a:solidFill>
                              <a:srgbClr val="FF0000"/>
                            </a:solidFill>
                            <a:latin typeface="Cambria Math"/>
                          </a:rPr>
                          <m:t> </m:t>
                        </m:r>
                        <m:r>
                          <a:rPr lang="en-US" b="0" i="1" dirty="0" smtClean="0">
                            <a:solidFill>
                              <a:srgbClr val="FF0000"/>
                            </a:solidFill>
                            <a:latin typeface="Cambria Math"/>
                          </a:rPr>
                          <m:t>𝑅𝑎𝑡𝑒</m:t>
                        </m:r>
                      </m:num>
                      <m:den>
                        <m:r>
                          <a:rPr lang="en-US" b="0" i="1" dirty="0" smtClean="0">
                            <a:solidFill>
                              <a:srgbClr val="FF0000"/>
                            </a:solidFill>
                            <a:latin typeface="Cambria Math"/>
                          </a:rPr>
                          <m:t>2</m:t>
                        </m:r>
                        <m:r>
                          <a:rPr lang="en-US" b="0" i="1" dirty="0" smtClean="0">
                            <a:solidFill>
                              <a:srgbClr val="FF0000"/>
                            </a:solidFill>
                            <a:latin typeface="Cambria Math"/>
                            <a:ea typeface="Cambria Math"/>
                          </a:rPr>
                          <m:t>𝜋</m:t>
                        </m:r>
                        <m:sSub>
                          <m:sSubPr>
                            <m:ctrlPr>
                              <a:rPr lang="en-US" b="0" i="1" dirty="0" smtClean="0">
                                <a:solidFill>
                                  <a:srgbClr val="FF0000"/>
                                </a:solidFill>
                                <a:latin typeface="Cambria Math" panose="02040503050406030204" pitchFamily="18" charset="0"/>
                                <a:ea typeface="Cambria Math"/>
                              </a:rPr>
                            </m:ctrlPr>
                          </m:sSubPr>
                          <m:e>
                            <m:r>
                              <a:rPr lang="en-US" b="0" i="1" dirty="0" smtClean="0">
                                <a:solidFill>
                                  <a:srgbClr val="FF0000"/>
                                </a:solidFill>
                                <a:latin typeface="Cambria Math"/>
                                <a:ea typeface="Cambria Math"/>
                              </a:rPr>
                              <m:t>𝑉</m:t>
                            </m:r>
                          </m:e>
                          <m:sub>
                            <m:r>
                              <a:rPr lang="en-US" b="0" i="1" dirty="0" smtClean="0">
                                <a:solidFill>
                                  <a:srgbClr val="FF0000"/>
                                </a:solidFill>
                                <a:latin typeface="Cambria Math"/>
                                <a:ea typeface="Cambria Math"/>
                              </a:rPr>
                              <m:t>𝑚</m:t>
                            </m:r>
                          </m:sub>
                        </m:sSub>
                      </m:den>
                    </m:f>
                  </m:oMath>
                </a14:m>
                <a:r>
                  <a:rPr lang="en-US" dirty="0">
                    <a:solidFill>
                      <a:srgbClr val="FF0000"/>
                    </a:solidFill>
                  </a:rPr>
                  <a:t>……..(6)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704" t="-2695" r="-170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1038311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7030A0"/>
                </a:solidFill>
                <a:effectLst>
                  <a:outerShdw blurRad="38100" dist="38100" dir="2700000" algn="tl">
                    <a:srgbClr val="000000">
                      <a:alpha val="43137"/>
                    </a:srgbClr>
                  </a:outerShdw>
                </a:effectLst>
              </a:rPr>
              <a:t>Slew Rate limiting of Sine Wave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The maximum peak sinusoidal voltage that can be obtained at frequency  f is given by</a:t>
                </a:r>
              </a:p>
              <a:p>
                <a:pPr marL="0" indent="0">
                  <a:buNone/>
                </a:pPr>
                <a:r>
                  <a:rPr lang="en-US" dirty="0"/>
                  <a:t>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a:rPr>
                          <m:t>𝑉</m:t>
                        </m:r>
                      </m:e>
                      <m:sub>
                        <m:r>
                          <a:rPr lang="en-US" b="0" i="1" smtClean="0">
                            <a:solidFill>
                              <a:srgbClr val="FF0000"/>
                            </a:solidFill>
                            <a:latin typeface="Cambria Math"/>
                          </a:rPr>
                          <m:t>𝑚</m:t>
                        </m:r>
                        <m:r>
                          <a:rPr lang="en-US" b="0" i="1" smtClean="0">
                            <a:solidFill>
                              <a:srgbClr val="FF0000"/>
                            </a:solidFill>
                            <a:latin typeface="Cambria Math"/>
                          </a:rPr>
                          <m:t>(</m:t>
                        </m:r>
                        <m:r>
                          <a:rPr lang="en-US" b="0" i="1" smtClean="0">
                            <a:solidFill>
                              <a:srgbClr val="FF0000"/>
                            </a:solidFill>
                            <a:latin typeface="Cambria Math"/>
                          </a:rPr>
                          <m:t>𝑚𝑎𝑥</m:t>
                        </m:r>
                        <m:r>
                          <a:rPr lang="en-US" b="0" i="1" smtClean="0">
                            <a:solidFill>
                              <a:srgbClr val="FF0000"/>
                            </a:solidFill>
                            <a:latin typeface="Cambria Math"/>
                          </a:rPr>
                          <m:t>)</m:t>
                        </m:r>
                      </m:sub>
                    </m:sSub>
                  </m:oMath>
                </a14:m>
                <a:r>
                  <a:rPr lang="en-US" dirty="0">
                    <a:solidFill>
                      <a:srgbClr val="FF0000"/>
                    </a:solidFill>
                  </a:rPr>
                  <a:t>= </a:t>
                </a:r>
                <a14:m>
                  <m:oMath xmlns:m="http://schemas.openxmlformats.org/officeDocument/2006/math">
                    <m:f>
                      <m:fPr>
                        <m:ctrlPr>
                          <a:rPr lang="en-US" i="1" dirty="0" smtClean="0">
                            <a:solidFill>
                              <a:srgbClr val="FF0000"/>
                            </a:solidFill>
                            <a:latin typeface="Cambria Math" panose="02040503050406030204" pitchFamily="18" charset="0"/>
                          </a:rPr>
                        </m:ctrlPr>
                      </m:fPr>
                      <m:num>
                        <m:r>
                          <a:rPr lang="en-US" b="0" i="1" dirty="0" smtClean="0">
                            <a:solidFill>
                              <a:srgbClr val="FF0000"/>
                            </a:solidFill>
                            <a:latin typeface="Cambria Math"/>
                          </a:rPr>
                          <m:t>𝑆𝑙𝑒𝑤</m:t>
                        </m:r>
                        <m:r>
                          <a:rPr lang="en-US" b="0" i="1" dirty="0" smtClean="0">
                            <a:solidFill>
                              <a:srgbClr val="FF0000"/>
                            </a:solidFill>
                            <a:latin typeface="Cambria Math"/>
                          </a:rPr>
                          <m:t> </m:t>
                        </m:r>
                        <m:r>
                          <a:rPr lang="en-US" b="0" i="1" dirty="0" smtClean="0">
                            <a:solidFill>
                              <a:srgbClr val="FF0000"/>
                            </a:solidFill>
                            <a:latin typeface="Cambria Math"/>
                          </a:rPr>
                          <m:t>𝑅𝑎𝑡𝑒</m:t>
                        </m:r>
                      </m:num>
                      <m:den>
                        <m:r>
                          <a:rPr lang="en-US" b="0" i="1" dirty="0" smtClean="0">
                            <a:solidFill>
                              <a:srgbClr val="FF0000"/>
                            </a:solidFill>
                            <a:latin typeface="Cambria Math"/>
                          </a:rPr>
                          <m:t>2</m:t>
                        </m:r>
                        <m:r>
                          <a:rPr lang="en-US" b="0" i="1" dirty="0" smtClean="0">
                            <a:solidFill>
                              <a:srgbClr val="FF0000"/>
                            </a:solidFill>
                            <a:latin typeface="Cambria Math"/>
                            <a:ea typeface="Cambria Math"/>
                          </a:rPr>
                          <m:t>𝜋</m:t>
                        </m:r>
                        <m:r>
                          <a:rPr lang="en-US" b="0" i="1" dirty="0" smtClean="0">
                            <a:solidFill>
                              <a:srgbClr val="FF0000"/>
                            </a:solidFill>
                            <a:latin typeface="Cambria Math"/>
                            <a:ea typeface="Cambria Math"/>
                          </a:rPr>
                          <m:t>𝑓</m:t>
                        </m:r>
                      </m:den>
                    </m:f>
                  </m:oMath>
                </a14:m>
                <a:r>
                  <a:rPr lang="en-US" dirty="0">
                    <a:solidFill>
                      <a:srgbClr val="FF0000"/>
                    </a:solidFill>
                  </a:rPr>
                  <a:t>……….(7)</a:t>
                </a:r>
              </a:p>
              <a:p>
                <a:pPr marL="0" indent="0">
                  <a:buNone/>
                </a:pPr>
                <a:r>
                  <a:rPr lang="en-US" dirty="0">
                    <a:solidFill>
                      <a:srgbClr val="FF0000"/>
                    </a:solidFill>
                  </a:rPr>
                  <a:t>For 741 </a:t>
                </a:r>
                <a:r>
                  <a:rPr lang="en-US" dirty="0" err="1">
                    <a:solidFill>
                      <a:srgbClr val="FF0000"/>
                    </a:solidFill>
                  </a:rPr>
                  <a:t>opamp</a:t>
                </a:r>
                <a:r>
                  <a:rPr lang="en-US" dirty="0">
                    <a:solidFill>
                      <a:srgbClr val="FF0000"/>
                    </a:solidFill>
                  </a:rPr>
                  <a:t> slew rate is 0.5 V/ µsec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75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1190056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848600" cy="685800"/>
          </a:xfrm>
        </p:spPr>
        <p:txBody>
          <a:bodyPr>
            <a:normAutofit/>
          </a:bodyPr>
          <a:lstStyle/>
          <a:p>
            <a:r>
              <a:rPr lang="en-US" sz="3200" b="1" dirty="0">
                <a:solidFill>
                  <a:srgbClr val="7030A0"/>
                </a:solidFill>
                <a:effectLst>
                  <a:outerShdw blurRad="38100" dist="38100" dir="2700000" algn="tl">
                    <a:srgbClr val="000000">
                      <a:alpha val="43137"/>
                    </a:srgbClr>
                  </a:outerShdw>
                </a:effectLst>
              </a:rPr>
              <a:t>Slew Rate limiting of Sine Wave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685800"/>
                <a:ext cx="8229600" cy="4525963"/>
              </a:xfrm>
            </p:spPr>
            <p:txBody>
              <a:bodyPr>
                <a:normAutofit fontScale="70000" lnSpcReduction="20000"/>
              </a:bodyPr>
              <a:lstStyle/>
              <a:p>
                <a:pPr marL="0" indent="0">
                  <a:buNone/>
                </a:pPr>
                <a:r>
                  <a:rPr lang="en-US" b="1" dirty="0">
                    <a:solidFill>
                      <a:srgbClr val="00B0F0"/>
                    </a:solidFill>
                    <a:effectLst>
                      <a:outerShdw blurRad="38100" dist="38100" dir="2700000" algn="tl">
                        <a:srgbClr val="000000">
                          <a:alpha val="43137"/>
                        </a:srgbClr>
                      </a:outerShdw>
                    </a:effectLst>
                  </a:rPr>
                  <a:t>Problem 1</a:t>
                </a:r>
                <a:r>
                  <a:rPr lang="en-US" dirty="0"/>
                  <a:t>: Assuming slew rate for 741 is 0.5V/µsec , what is the maximum undistorted sine-wave that can be obtained for (a) 12V peak, and (b) 2V peak       </a:t>
                </a:r>
                <a:r>
                  <a:rPr lang="en-US" b="1" dirty="0" err="1">
                    <a:solidFill>
                      <a:srgbClr val="7030A0"/>
                    </a:solidFill>
                    <a:effectLst>
                      <a:outerShdw blurRad="38100" dist="38100" dir="2700000" algn="tl">
                        <a:srgbClr val="000000">
                          <a:alpha val="43137"/>
                        </a:srgbClr>
                      </a:outerShdw>
                    </a:effectLst>
                  </a:rPr>
                  <a:t>Ans</a:t>
                </a:r>
                <a:r>
                  <a:rPr lang="en-US" b="1" dirty="0">
                    <a:solidFill>
                      <a:srgbClr val="7030A0"/>
                    </a:solidFill>
                    <a:effectLst>
                      <a:outerShdw blurRad="38100" dist="38100" dir="2700000" algn="tl">
                        <a:srgbClr val="000000">
                          <a:alpha val="43137"/>
                        </a:srgbClr>
                      </a:outerShdw>
                    </a:effectLst>
                  </a:rPr>
                  <a:t> :6.63KHz, 39.8KHz</a:t>
                </a:r>
              </a:p>
              <a:p>
                <a:endParaRPr lang="en-US" dirty="0"/>
              </a:p>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a:rPr>
                          <m:t>                        </m:t>
                        </m:r>
                        <m:r>
                          <a:rPr lang="en-US" i="1">
                            <a:solidFill>
                              <a:srgbClr val="FF0000"/>
                            </a:solidFill>
                            <a:latin typeface="Cambria Math"/>
                          </a:rPr>
                          <m:t>𝑓</m:t>
                        </m:r>
                      </m:e>
                      <m:sub>
                        <m:r>
                          <a:rPr lang="en-US" i="1">
                            <a:solidFill>
                              <a:srgbClr val="FF0000"/>
                            </a:solidFill>
                            <a:latin typeface="Cambria Math"/>
                          </a:rPr>
                          <m:t>𝑚𝑎𝑥</m:t>
                        </m:r>
                      </m:sub>
                    </m:sSub>
                  </m:oMath>
                </a14:m>
                <a:r>
                  <a:rPr lang="en-US" dirty="0">
                    <a:solidFill>
                      <a:srgbClr val="FF0000"/>
                    </a:solidFill>
                  </a:rPr>
                  <a:t>=  </a:t>
                </a:r>
                <a14:m>
                  <m:oMath xmlns:m="http://schemas.openxmlformats.org/officeDocument/2006/math">
                    <m:f>
                      <m:fPr>
                        <m:ctrlPr>
                          <a:rPr lang="en-US" i="1" dirty="0">
                            <a:solidFill>
                              <a:srgbClr val="FF0000"/>
                            </a:solidFill>
                            <a:latin typeface="Cambria Math" panose="02040503050406030204" pitchFamily="18" charset="0"/>
                          </a:rPr>
                        </m:ctrlPr>
                      </m:fPr>
                      <m:num>
                        <m:r>
                          <a:rPr lang="en-US" i="1" dirty="0">
                            <a:solidFill>
                              <a:srgbClr val="FF0000"/>
                            </a:solidFill>
                            <a:latin typeface="Cambria Math"/>
                          </a:rPr>
                          <m:t>𝑆𝑙𝑒𝑤</m:t>
                        </m:r>
                        <m:r>
                          <a:rPr lang="en-US" i="1" dirty="0">
                            <a:solidFill>
                              <a:srgbClr val="FF0000"/>
                            </a:solidFill>
                            <a:latin typeface="Cambria Math"/>
                          </a:rPr>
                          <m:t> </m:t>
                        </m:r>
                        <m:r>
                          <a:rPr lang="en-US" i="1" dirty="0">
                            <a:solidFill>
                              <a:srgbClr val="FF0000"/>
                            </a:solidFill>
                            <a:latin typeface="Cambria Math"/>
                          </a:rPr>
                          <m:t>𝑅𝑎𝑡𝑒</m:t>
                        </m:r>
                      </m:num>
                      <m:den>
                        <m:r>
                          <a:rPr lang="en-US" i="1" dirty="0">
                            <a:solidFill>
                              <a:srgbClr val="FF0000"/>
                            </a:solidFill>
                            <a:latin typeface="Cambria Math"/>
                          </a:rPr>
                          <m:t>2</m:t>
                        </m:r>
                        <m:r>
                          <a:rPr lang="en-US" i="1" dirty="0">
                            <a:solidFill>
                              <a:srgbClr val="FF0000"/>
                            </a:solidFill>
                            <a:latin typeface="Cambria Math"/>
                            <a:ea typeface="Cambria Math"/>
                          </a:rPr>
                          <m:t>𝜋</m:t>
                        </m:r>
                        <m:sSub>
                          <m:sSubPr>
                            <m:ctrlPr>
                              <a:rPr lang="en-US" i="1" dirty="0">
                                <a:solidFill>
                                  <a:srgbClr val="FF0000"/>
                                </a:solidFill>
                                <a:latin typeface="Cambria Math" panose="02040503050406030204" pitchFamily="18" charset="0"/>
                                <a:ea typeface="Cambria Math"/>
                              </a:rPr>
                            </m:ctrlPr>
                          </m:sSubPr>
                          <m:e>
                            <m:r>
                              <a:rPr lang="en-US" i="1" dirty="0">
                                <a:solidFill>
                                  <a:srgbClr val="FF0000"/>
                                </a:solidFill>
                                <a:latin typeface="Cambria Math"/>
                                <a:ea typeface="Cambria Math"/>
                              </a:rPr>
                              <m:t>𝑉</m:t>
                            </m:r>
                          </m:e>
                          <m:sub>
                            <m:r>
                              <a:rPr lang="en-US" i="1" dirty="0">
                                <a:solidFill>
                                  <a:srgbClr val="FF0000"/>
                                </a:solidFill>
                                <a:latin typeface="Cambria Math"/>
                                <a:ea typeface="Cambria Math"/>
                              </a:rPr>
                              <m:t>𝑚</m:t>
                            </m:r>
                          </m:sub>
                        </m:sSub>
                      </m:den>
                    </m:f>
                    <m:r>
                      <a:rPr lang="en-IN" b="0" i="0" dirty="0" smtClean="0">
                        <a:solidFill>
                          <a:srgbClr val="FF0000"/>
                        </a:solidFill>
                        <a:latin typeface="Cambria Math" panose="02040503050406030204" pitchFamily="18" charset="0"/>
                        <a:ea typeface="Cambria Math"/>
                      </a:rPr>
                      <m:t>=</m:t>
                    </m:r>
                    <m:f>
                      <m:fPr>
                        <m:ctrlPr>
                          <a:rPr lang="en-IN" b="0" i="1" dirty="0" smtClean="0">
                            <a:solidFill>
                              <a:srgbClr val="FF0000"/>
                            </a:solidFill>
                            <a:latin typeface="Cambria Math" panose="02040503050406030204" pitchFamily="18" charset="0"/>
                            <a:ea typeface="Cambria Math"/>
                          </a:rPr>
                        </m:ctrlPr>
                      </m:fPr>
                      <m:num>
                        <m:r>
                          <a:rPr lang="en-IN" b="0" i="1" dirty="0" smtClean="0">
                            <a:solidFill>
                              <a:srgbClr val="FF0000"/>
                            </a:solidFill>
                            <a:latin typeface="Cambria Math" panose="02040503050406030204" pitchFamily="18" charset="0"/>
                            <a:ea typeface="Cambria Math"/>
                          </a:rPr>
                          <m:t>0.5</m:t>
                        </m:r>
                        <m:r>
                          <a:rPr lang="en-IN" b="0" i="1" dirty="0" smtClean="0">
                            <a:solidFill>
                              <a:srgbClr val="FF0000"/>
                            </a:solidFill>
                            <a:latin typeface="Cambria Math" panose="02040503050406030204" pitchFamily="18" charset="0"/>
                            <a:ea typeface="Cambria Math"/>
                          </a:rPr>
                          <m:t>𝑉</m:t>
                        </m:r>
                        <m:r>
                          <a:rPr lang="en-IN" b="0" i="1" dirty="0" smtClean="0">
                            <a:solidFill>
                              <a:srgbClr val="FF0000"/>
                            </a:solidFill>
                            <a:latin typeface="Cambria Math" panose="02040503050406030204" pitchFamily="18" charset="0"/>
                            <a:ea typeface="Cambria Math"/>
                          </a:rPr>
                          <m:t>/</m:t>
                        </m:r>
                        <m:r>
                          <m:rPr>
                            <m:nor/>
                          </m:rPr>
                          <a:rPr lang="en-US" dirty="0">
                            <a:solidFill>
                              <a:srgbClr val="FF0000"/>
                            </a:solidFill>
                          </a:rPr>
                          <m:t>µ</m:t>
                        </m:r>
                        <m:r>
                          <m:rPr>
                            <m:nor/>
                          </m:rPr>
                          <a:rPr lang="en-US" dirty="0">
                            <a:solidFill>
                              <a:srgbClr val="FF0000"/>
                            </a:solidFill>
                          </a:rPr>
                          <m:t>sec</m:t>
                        </m:r>
                      </m:num>
                      <m:den>
                        <m:r>
                          <a:rPr lang="en-IN" b="0" i="1" dirty="0" smtClean="0">
                            <a:solidFill>
                              <a:srgbClr val="FF0000"/>
                            </a:solidFill>
                            <a:latin typeface="Cambria Math" panose="02040503050406030204" pitchFamily="18" charset="0"/>
                            <a:ea typeface="Cambria Math"/>
                          </a:rPr>
                          <m:t>2</m:t>
                        </m:r>
                        <m:r>
                          <a:rPr lang="en-US" i="1" dirty="0">
                            <a:solidFill>
                              <a:srgbClr val="FF0000"/>
                            </a:solidFill>
                            <a:latin typeface="Cambria Math"/>
                            <a:ea typeface="Cambria Math"/>
                          </a:rPr>
                          <m:t>𝜋</m:t>
                        </m:r>
                        <m:r>
                          <a:rPr lang="en-US" i="1" dirty="0" smtClean="0">
                            <a:solidFill>
                              <a:srgbClr val="FF0000"/>
                            </a:solidFill>
                            <a:latin typeface="Cambria Math"/>
                            <a:ea typeface="Cambria Math"/>
                          </a:rPr>
                          <m:t>×</m:t>
                        </m:r>
                        <m:r>
                          <a:rPr lang="en-IN" b="0" i="1" dirty="0" smtClean="0">
                            <a:solidFill>
                              <a:srgbClr val="FF0000"/>
                            </a:solidFill>
                            <a:latin typeface="Cambria Math" panose="02040503050406030204" pitchFamily="18" charset="0"/>
                            <a:ea typeface="Cambria Math"/>
                          </a:rPr>
                          <m:t>12</m:t>
                        </m:r>
                      </m:den>
                    </m:f>
                  </m:oMath>
                </a14:m>
                <a:endParaRPr lang="en-US" dirty="0"/>
              </a:p>
              <a:p>
                <a:endParaRPr lang="en-US" dirty="0"/>
              </a:p>
              <a:p>
                <a:pPr marL="0" indent="0">
                  <a:buNone/>
                </a:pPr>
                <a:r>
                  <a:rPr lang="en-US" b="1" dirty="0">
                    <a:solidFill>
                      <a:srgbClr val="00B0F0"/>
                    </a:solidFill>
                    <a:effectLst>
                      <a:outerShdw blurRad="38100" dist="38100" dir="2700000" algn="tl">
                        <a:srgbClr val="000000">
                          <a:alpha val="43137"/>
                        </a:srgbClr>
                      </a:outerShdw>
                    </a:effectLst>
                  </a:rPr>
                  <a:t>Problem 2</a:t>
                </a:r>
                <a:r>
                  <a:rPr lang="en-US" dirty="0"/>
                  <a:t>: IC 741 is used as inverting amplifier with a gain of 100 dB, The voltage gain </a:t>
                </a:r>
                <a:r>
                  <a:rPr lang="en-US" dirty="0" err="1"/>
                  <a:t>vs</a:t>
                </a:r>
                <a:r>
                  <a:rPr lang="en-US" dirty="0"/>
                  <a:t> frequency characteristic is flat up to 10 KHz. Determine the maximum peak to peak input signal that can be applied without any distortion in the output.      </a:t>
                </a:r>
                <a:r>
                  <a:rPr lang="en-US" b="1" dirty="0">
                    <a:solidFill>
                      <a:srgbClr val="7030A0"/>
                    </a:solidFill>
                    <a:effectLst>
                      <a:outerShdw blurRad="38100" dist="38100" dir="2700000" algn="tl">
                        <a:srgbClr val="000000">
                          <a:alpha val="43137"/>
                        </a:srgbClr>
                      </a:outerShdw>
                    </a:effectLst>
                  </a:rPr>
                  <a:t>Ans:7.96V</a:t>
                </a:r>
              </a:p>
              <a:p>
                <a:endParaRPr lang="en-US" dirty="0"/>
              </a:p>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a:rPr>
                          <m:t>𝑉</m:t>
                        </m:r>
                      </m:e>
                      <m:sub>
                        <m:r>
                          <a:rPr lang="en-US" i="1">
                            <a:solidFill>
                              <a:srgbClr val="FF0000"/>
                            </a:solidFill>
                            <a:latin typeface="Cambria Math"/>
                          </a:rPr>
                          <m:t>𝑚</m:t>
                        </m:r>
                        <m:r>
                          <a:rPr lang="en-US" i="1">
                            <a:solidFill>
                              <a:srgbClr val="FF0000"/>
                            </a:solidFill>
                            <a:latin typeface="Cambria Math"/>
                          </a:rPr>
                          <m:t>(</m:t>
                        </m:r>
                        <m:r>
                          <a:rPr lang="en-US" i="1">
                            <a:solidFill>
                              <a:srgbClr val="FF0000"/>
                            </a:solidFill>
                            <a:latin typeface="Cambria Math"/>
                          </a:rPr>
                          <m:t>𝑚𝑎𝑥</m:t>
                        </m:r>
                        <m:r>
                          <a:rPr lang="en-US" i="1">
                            <a:solidFill>
                              <a:srgbClr val="FF0000"/>
                            </a:solidFill>
                            <a:latin typeface="Cambria Math"/>
                          </a:rPr>
                          <m:t>)</m:t>
                        </m:r>
                      </m:sub>
                    </m:sSub>
                  </m:oMath>
                </a14:m>
                <a:r>
                  <a:rPr lang="en-US" dirty="0">
                    <a:solidFill>
                      <a:srgbClr val="FF0000"/>
                    </a:solidFill>
                  </a:rPr>
                  <a:t>= </a:t>
                </a:r>
                <a14:m>
                  <m:oMath xmlns:m="http://schemas.openxmlformats.org/officeDocument/2006/math">
                    <m:f>
                      <m:fPr>
                        <m:ctrlPr>
                          <a:rPr lang="en-US" i="1" dirty="0">
                            <a:solidFill>
                              <a:srgbClr val="FF0000"/>
                            </a:solidFill>
                            <a:latin typeface="Cambria Math" panose="02040503050406030204" pitchFamily="18" charset="0"/>
                          </a:rPr>
                        </m:ctrlPr>
                      </m:fPr>
                      <m:num>
                        <m:r>
                          <a:rPr lang="en-US" i="1" dirty="0">
                            <a:solidFill>
                              <a:srgbClr val="FF0000"/>
                            </a:solidFill>
                            <a:latin typeface="Cambria Math"/>
                          </a:rPr>
                          <m:t>𝑆𝑙𝑒𝑤</m:t>
                        </m:r>
                        <m:r>
                          <a:rPr lang="en-US" i="1" dirty="0">
                            <a:solidFill>
                              <a:srgbClr val="FF0000"/>
                            </a:solidFill>
                            <a:latin typeface="Cambria Math"/>
                          </a:rPr>
                          <m:t> </m:t>
                        </m:r>
                        <m:r>
                          <a:rPr lang="en-US" i="1" dirty="0">
                            <a:solidFill>
                              <a:srgbClr val="FF0000"/>
                            </a:solidFill>
                            <a:latin typeface="Cambria Math"/>
                          </a:rPr>
                          <m:t>𝑅𝑎𝑡𝑒</m:t>
                        </m:r>
                      </m:num>
                      <m:den>
                        <m:r>
                          <a:rPr lang="en-US" i="1" dirty="0">
                            <a:solidFill>
                              <a:srgbClr val="FF0000"/>
                            </a:solidFill>
                            <a:latin typeface="Cambria Math"/>
                          </a:rPr>
                          <m:t>2</m:t>
                        </m:r>
                        <m:r>
                          <a:rPr lang="en-US" i="1" dirty="0">
                            <a:solidFill>
                              <a:srgbClr val="FF0000"/>
                            </a:solidFill>
                            <a:latin typeface="Cambria Math"/>
                            <a:ea typeface="Cambria Math"/>
                          </a:rPr>
                          <m:t>𝜋</m:t>
                        </m:r>
                        <m:r>
                          <a:rPr lang="en-US" i="1" dirty="0">
                            <a:solidFill>
                              <a:srgbClr val="FF0000"/>
                            </a:solidFill>
                            <a:latin typeface="Cambria Math"/>
                            <a:ea typeface="Cambria Math"/>
                          </a:rPr>
                          <m:t>𝑓</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685800"/>
                <a:ext cx="8229600" cy="4525963"/>
              </a:xfrm>
              <a:blipFill rotWithShape="0">
                <a:blip r:embed="rId2"/>
                <a:stretch>
                  <a:fillRect l="-1037" t="-2426" r="-88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37352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2800" dirty="0">
                <a:effectLst>
                  <a:outerShdw blurRad="38100" dist="38100" dir="2700000" algn="tl">
                    <a:srgbClr val="000000">
                      <a:alpha val="43137"/>
                    </a:srgbClr>
                  </a:outerShdw>
                </a:effectLst>
              </a:rPr>
              <a:t>Comparison of AC Parameters of </a:t>
            </a:r>
            <a:r>
              <a:rPr lang="en-US" sz="2800" dirty="0" err="1">
                <a:effectLst>
                  <a:outerShdw blurRad="38100" dist="38100" dir="2700000" algn="tl">
                    <a:srgbClr val="000000">
                      <a:alpha val="43137"/>
                    </a:srgbClr>
                  </a:outerShdw>
                </a:effectLst>
              </a:rPr>
              <a:t>Opamp</a:t>
            </a:r>
            <a:endParaRPr lang="en-US" sz="2800" dirty="0">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28440107"/>
              </p:ext>
            </p:extLst>
          </p:nvPr>
        </p:nvGraphicFramePr>
        <p:xfrm>
          <a:off x="533400" y="990600"/>
          <a:ext cx="8077200" cy="56692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370840">
                <a:tc>
                  <a:txBody>
                    <a:bodyPr/>
                    <a:lstStyle/>
                    <a:p>
                      <a:r>
                        <a:rPr lang="en-US" dirty="0" err="1"/>
                        <a:t>Sr</a:t>
                      </a:r>
                      <a:r>
                        <a:rPr lang="en-US" dirty="0"/>
                        <a:t> No</a:t>
                      </a:r>
                    </a:p>
                  </a:txBody>
                  <a:tcPr/>
                </a:tc>
                <a:tc>
                  <a:txBody>
                    <a:bodyPr/>
                    <a:lstStyle/>
                    <a:p>
                      <a:r>
                        <a:rPr lang="en-US" dirty="0"/>
                        <a:t>Bandwidth</a:t>
                      </a:r>
                    </a:p>
                  </a:txBody>
                  <a:tcPr/>
                </a:tc>
                <a:tc>
                  <a:txBody>
                    <a:bodyPr/>
                    <a:lstStyle/>
                    <a:p>
                      <a:r>
                        <a:rPr lang="en-US" dirty="0"/>
                        <a:t>Transient response</a:t>
                      </a:r>
                    </a:p>
                    <a:p>
                      <a:r>
                        <a:rPr lang="en-US" dirty="0"/>
                        <a:t>(Rise Time </a:t>
                      </a:r>
                      <a:r>
                        <a:rPr lang="en-US" dirty="0" err="1"/>
                        <a:t>tr</a:t>
                      </a:r>
                      <a:r>
                        <a:rPr lang="en-US" dirty="0"/>
                        <a:t>)</a:t>
                      </a:r>
                    </a:p>
                  </a:txBody>
                  <a:tcPr/>
                </a:tc>
                <a:tc>
                  <a:txBody>
                    <a:bodyPr/>
                    <a:lstStyle/>
                    <a:p>
                      <a:r>
                        <a:rPr lang="en-US" dirty="0"/>
                        <a:t>Slew </a:t>
                      </a:r>
                      <a:r>
                        <a:rPr lang="en-US" baseline="0" dirty="0"/>
                        <a:t> RATE</a:t>
                      </a:r>
                      <a:endParaRPr lang="en-US" dirty="0"/>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A small signal phenomenon</a:t>
                      </a:r>
                    </a:p>
                  </a:txBody>
                  <a:tcPr/>
                </a:tc>
                <a:tc>
                  <a:txBody>
                    <a:bodyPr/>
                    <a:lstStyle/>
                    <a:p>
                      <a:r>
                        <a:rPr lang="en-US" dirty="0"/>
                        <a:t>A small signal Phenomenon</a:t>
                      </a:r>
                    </a:p>
                    <a:p>
                      <a:endParaRPr lang="en-US" dirty="0"/>
                    </a:p>
                  </a:txBody>
                  <a:tcPr/>
                </a:tc>
                <a:tc>
                  <a:txBody>
                    <a:bodyPr/>
                    <a:lstStyle/>
                    <a:p>
                      <a:r>
                        <a:rPr lang="en-US" dirty="0"/>
                        <a:t>A large signal phenomenon</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Band of frequencies</a:t>
                      </a:r>
                      <a:r>
                        <a:rPr lang="en-US" baseline="0" dirty="0"/>
                        <a:t> for which gain remains constant</a:t>
                      </a:r>
                      <a:endParaRPr lang="en-US" dirty="0"/>
                    </a:p>
                  </a:txBody>
                  <a:tcPr/>
                </a:tc>
                <a:tc>
                  <a:txBody>
                    <a:bodyPr/>
                    <a:lstStyle/>
                    <a:p>
                      <a:r>
                        <a:rPr lang="en-US" dirty="0"/>
                        <a:t>That part of the total response before the response reaches steady state</a:t>
                      </a:r>
                    </a:p>
                  </a:txBody>
                  <a:tcPr/>
                </a:tc>
                <a:tc>
                  <a:txBody>
                    <a:bodyPr/>
                    <a:lstStyle/>
                    <a:p>
                      <a:r>
                        <a:rPr lang="en-US" dirty="0"/>
                        <a:t>The maximum</a:t>
                      </a:r>
                      <a:r>
                        <a:rPr lang="en-US" baseline="0" dirty="0"/>
                        <a:t> time rate of change of output voltage</a:t>
                      </a:r>
                      <a:endParaRPr lang="en-US" dirty="0"/>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Depends on compensating components and closed loop gain</a:t>
                      </a:r>
                    </a:p>
                  </a:txBody>
                  <a:tcPr/>
                </a:tc>
                <a:tc>
                  <a:txBody>
                    <a:bodyPr/>
                    <a:lstStyle/>
                    <a:p>
                      <a:r>
                        <a:rPr lang="en-US" dirty="0"/>
                        <a:t>Composed of overshoot  and rise time</a:t>
                      </a:r>
                    </a:p>
                  </a:txBody>
                  <a:tcPr/>
                </a:tc>
                <a:tc>
                  <a:txBody>
                    <a:bodyPr/>
                    <a:lstStyle/>
                    <a:p>
                      <a:r>
                        <a:rPr lang="en-US" dirty="0"/>
                        <a:t>Slew rate limiting depends on both frequency  and amplitude often increases with closed loop gain and power supply voltages</a:t>
                      </a:r>
                    </a:p>
                  </a:txBody>
                  <a:tcPr/>
                </a:tc>
                <a:extLst>
                  <a:ext uri="{0D108BD9-81ED-4DB2-BD59-A6C34878D82A}">
                    <a16:rowId xmlns:a16="http://schemas.microsoft.com/office/drawing/2014/main" val="10003"/>
                  </a:ext>
                </a:extLst>
              </a:tr>
              <a:tr h="370840">
                <a:tc>
                  <a:txBody>
                    <a:bodyPr/>
                    <a:lstStyle/>
                    <a:p>
                      <a:r>
                        <a:rPr lang="en-US" dirty="0"/>
                        <a:t>4</a:t>
                      </a:r>
                    </a:p>
                  </a:txBody>
                  <a:tcPr/>
                </a:tc>
                <a:tc>
                  <a:txBody>
                    <a:bodyPr/>
                    <a:lstStyle/>
                    <a:p>
                      <a:r>
                        <a:rPr lang="en-US" dirty="0"/>
                        <a:t>If  exceeded</a:t>
                      </a:r>
                      <a:r>
                        <a:rPr lang="en-US" baseline="0" dirty="0"/>
                        <a:t> , results in reduction of  output voltage</a:t>
                      </a:r>
                      <a:endParaRPr lang="en-US" dirty="0"/>
                    </a:p>
                  </a:txBody>
                  <a:tcPr/>
                </a:tc>
                <a:tc>
                  <a:txBody>
                    <a:bodyPr/>
                    <a:lstStyle/>
                    <a:p>
                      <a:r>
                        <a:rPr lang="en-US" dirty="0"/>
                        <a:t>Affects settling time</a:t>
                      </a:r>
                    </a:p>
                  </a:txBody>
                  <a:tcPr/>
                </a:tc>
                <a:tc>
                  <a:txBody>
                    <a:bodyPr/>
                    <a:lstStyle/>
                    <a:p>
                      <a:r>
                        <a:rPr lang="en-US" dirty="0"/>
                        <a:t>If Exceeded results in distortion</a:t>
                      </a:r>
                    </a:p>
                  </a:txBody>
                  <a:tcPr/>
                </a:tc>
                <a:extLst>
                  <a:ext uri="{0D108BD9-81ED-4DB2-BD59-A6C34878D82A}">
                    <a16:rowId xmlns:a16="http://schemas.microsoft.com/office/drawing/2014/main" val="10004"/>
                  </a:ext>
                </a:extLst>
              </a:tr>
            </a:tbl>
          </a:graphicData>
        </a:graphic>
      </p:graphicFrame>
      <p:sp>
        <p:nvSpPr>
          <p:cNvPr id="3" name="Date Placeholder 2"/>
          <p:cNvSpPr>
            <a:spLocks noGrp="1"/>
          </p:cNvSpPr>
          <p:nvPr>
            <p:ph type="dt" sz="half" idx="10"/>
          </p:nvPr>
        </p:nvSpPr>
        <p:spPr/>
        <p:txBody>
          <a:bodyPr/>
          <a:lstStyle/>
          <a:p>
            <a:fld id="{37769949-138A-4B0E-96FF-15F2EC053EA4}"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3429254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200" b="1" dirty="0">
                <a:solidFill>
                  <a:srgbClr val="7030A0"/>
                </a:solidFill>
                <a:effectLst>
                  <a:outerShdw blurRad="38100" dist="38100" dir="2700000" algn="tl">
                    <a:srgbClr val="000000">
                      <a:alpha val="43137"/>
                    </a:srgbClr>
                  </a:outerShdw>
                </a:effectLst>
              </a:rPr>
              <a:t>A list of parameters that must be considered for AC and DC Applications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98348162"/>
              </p:ext>
            </p:extLst>
          </p:nvPr>
        </p:nvGraphicFramePr>
        <p:xfrm>
          <a:off x="76200" y="990602"/>
          <a:ext cx="9067800" cy="5970681"/>
        </p:xfrm>
        <a:graphic>
          <a:graphicData uri="http://schemas.openxmlformats.org/drawingml/2006/table">
            <a:tbl>
              <a:tblPr firstRow="1" bandRow="1">
                <a:tableStyleId>{F5AB1C69-6EDB-4FF4-983F-18BD219EF322}</a:tableStyleId>
              </a:tblPr>
              <a:tblGrid>
                <a:gridCol w="839611">
                  <a:extLst>
                    <a:ext uri="{9D8B030D-6E8A-4147-A177-3AD203B41FA5}">
                      <a16:colId xmlns:a16="http://schemas.microsoft.com/office/drawing/2014/main" val="20000"/>
                    </a:ext>
                  </a:extLst>
                </a:gridCol>
                <a:gridCol w="4198056">
                  <a:extLst>
                    <a:ext uri="{9D8B030D-6E8A-4147-A177-3AD203B41FA5}">
                      <a16:colId xmlns:a16="http://schemas.microsoft.com/office/drawing/2014/main" val="20001"/>
                    </a:ext>
                  </a:extLst>
                </a:gridCol>
                <a:gridCol w="4030133">
                  <a:extLst>
                    <a:ext uri="{9D8B030D-6E8A-4147-A177-3AD203B41FA5}">
                      <a16:colId xmlns:a16="http://schemas.microsoft.com/office/drawing/2014/main" val="20002"/>
                    </a:ext>
                  </a:extLst>
                </a:gridCol>
              </a:tblGrid>
              <a:tr h="635456">
                <a:tc>
                  <a:txBody>
                    <a:bodyPr/>
                    <a:lstStyle/>
                    <a:p>
                      <a:r>
                        <a:rPr lang="en-US" dirty="0"/>
                        <a:t>Sr. no.</a:t>
                      </a:r>
                    </a:p>
                  </a:txBody>
                  <a:tcPr/>
                </a:tc>
                <a:tc>
                  <a:txBody>
                    <a:bodyPr/>
                    <a:lstStyle/>
                    <a:p>
                      <a:r>
                        <a:rPr lang="en-US" dirty="0">
                          <a:solidFill>
                            <a:srgbClr val="7030A0"/>
                          </a:solidFill>
                          <a:effectLst>
                            <a:outerShdw blurRad="38100" dist="38100" dir="2700000" algn="tl">
                              <a:srgbClr val="000000">
                                <a:alpha val="43137"/>
                              </a:srgbClr>
                            </a:outerShdw>
                          </a:effectLst>
                        </a:rPr>
                        <a:t>For AC APPLICATIONS   </a:t>
                      </a:r>
                      <a:r>
                        <a:rPr lang="en-US" dirty="0"/>
                        <a:t>Consider</a:t>
                      </a:r>
                    </a:p>
                  </a:txBody>
                  <a:tcPr/>
                </a:tc>
                <a:tc>
                  <a:txBody>
                    <a:bodyPr/>
                    <a:lstStyle/>
                    <a:p>
                      <a:r>
                        <a:rPr lang="en-US" dirty="0">
                          <a:solidFill>
                            <a:srgbClr val="7030A0"/>
                          </a:solidFill>
                          <a:effectLst>
                            <a:outerShdw blurRad="38100" dist="38100" dir="2700000" algn="tl">
                              <a:srgbClr val="000000">
                                <a:alpha val="43137"/>
                              </a:srgbClr>
                            </a:outerShdw>
                          </a:effectLst>
                        </a:rPr>
                        <a:t>For DC Applications  </a:t>
                      </a:r>
                      <a:r>
                        <a:rPr lang="en-US" dirty="0"/>
                        <a:t>Consider</a:t>
                      </a:r>
                    </a:p>
                  </a:txBody>
                  <a:tcPr/>
                </a:tc>
                <a:extLst>
                  <a:ext uri="{0D108BD9-81ED-4DB2-BD59-A6C34878D82A}">
                    <a16:rowId xmlns:a16="http://schemas.microsoft.com/office/drawing/2014/main" val="10000"/>
                  </a:ext>
                </a:extLst>
              </a:tr>
              <a:tr h="648354">
                <a:tc>
                  <a:txBody>
                    <a:bodyPr/>
                    <a:lstStyle/>
                    <a:p>
                      <a:r>
                        <a:rPr lang="en-US" dirty="0"/>
                        <a:t>1.</a:t>
                      </a:r>
                    </a:p>
                  </a:txBody>
                  <a:tcPr/>
                </a:tc>
                <a:tc>
                  <a:txBody>
                    <a:bodyPr/>
                    <a:lstStyle/>
                    <a:p>
                      <a:r>
                        <a:rPr lang="en-US" dirty="0"/>
                        <a:t>Input Resistance</a:t>
                      </a:r>
                    </a:p>
                  </a:txBody>
                  <a:tcPr/>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en-US" dirty="0"/>
                        <a:t>Input Resistance</a:t>
                      </a:r>
                    </a:p>
                    <a:p>
                      <a:endParaRPr lang="en-US" dirty="0"/>
                    </a:p>
                  </a:txBody>
                  <a:tcPr/>
                </a:tc>
                <a:extLst>
                  <a:ext uri="{0D108BD9-81ED-4DB2-BD59-A6C34878D82A}">
                    <a16:rowId xmlns:a16="http://schemas.microsoft.com/office/drawing/2014/main" val="10001"/>
                  </a:ext>
                </a:extLst>
              </a:tr>
              <a:tr h="648354">
                <a:tc>
                  <a:txBody>
                    <a:bodyPr/>
                    <a:lstStyle/>
                    <a:p>
                      <a:r>
                        <a:rPr lang="en-US" dirty="0"/>
                        <a:t>2.</a:t>
                      </a:r>
                    </a:p>
                  </a:txBody>
                  <a:tcPr/>
                </a:tc>
                <a:tc>
                  <a:txBody>
                    <a:bodyPr/>
                    <a:lstStyle/>
                    <a:p>
                      <a:r>
                        <a:rPr lang="en-US" dirty="0"/>
                        <a:t>Output  Resistance</a:t>
                      </a:r>
                    </a:p>
                  </a:txBody>
                  <a:tcPr/>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en-US" dirty="0"/>
                        <a:t>Output  Resistance</a:t>
                      </a:r>
                    </a:p>
                    <a:p>
                      <a:endParaRPr lang="en-US" dirty="0"/>
                    </a:p>
                  </a:txBody>
                  <a:tcPr/>
                </a:tc>
                <a:extLst>
                  <a:ext uri="{0D108BD9-81ED-4DB2-BD59-A6C34878D82A}">
                    <a16:rowId xmlns:a16="http://schemas.microsoft.com/office/drawing/2014/main" val="10002"/>
                  </a:ext>
                </a:extLst>
              </a:tr>
              <a:tr h="648354">
                <a:tc>
                  <a:txBody>
                    <a:bodyPr/>
                    <a:lstStyle/>
                    <a:p>
                      <a:r>
                        <a:rPr lang="en-US" dirty="0"/>
                        <a:t>3.</a:t>
                      </a:r>
                    </a:p>
                  </a:txBody>
                  <a:tcPr/>
                </a:tc>
                <a:tc>
                  <a:txBody>
                    <a:bodyPr/>
                    <a:lstStyle/>
                    <a:p>
                      <a:r>
                        <a:rPr lang="en-US" dirty="0"/>
                        <a:t>Large Signal  Voltage Gain</a:t>
                      </a:r>
                    </a:p>
                  </a:txBody>
                  <a:tcPr/>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en-US" dirty="0"/>
                        <a:t>Large Signal  Voltage Gain</a:t>
                      </a:r>
                    </a:p>
                    <a:p>
                      <a:endParaRPr lang="en-US" dirty="0"/>
                    </a:p>
                  </a:txBody>
                  <a:tcPr/>
                </a:tc>
                <a:extLst>
                  <a:ext uri="{0D108BD9-81ED-4DB2-BD59-A6C34878D82A}">
                    <a16:rowId xmlns:a16="http://schemas.microsoft.com/office/drawing/2014/main" val="10003"/>
                  </a:ext>
                </a:extLst>
              </a:tr>
              <a:tr h="648354">
                <a:tc>
                  <a:txBody>
                    <a:bodyPr/>
                    <a:lstStyle/>
                    <a:p>
                      <a:r>
                        <a:rPr lang="en-US" dirty="0"/>
                        <a:t>4.</a:t>
                      </a:r>
                    </a:p>
                  </a:txBody>
                  <a:tcPr/>
                </a:tc>
                <a:tc>
                  <a:txBody>
                    <a:bodyPr/>
                    <a:lstStyle/>
                    <a:p>
                      <a:r>
                        <a:rPr lang="en-US" dirty="0"/>
                        <a:t>Output Voltage</a:t>
                      </a:r>
                      <a:r>
                        <a:rPr lang="en-US" baseline="0" dirty="0"/>
                        <a:t> Swing</a:t>
                      </a:r>
                      <a:endParaRPr lang="en-US" dirty="0"/>
                    </a:p>
                  </a:txBody>
                  <a:tcPr/>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en-US" dirty="0"/>
                        <a:t>Output Voltage</a:t>
                      </a:r>
                      <a:r>
                        <a:rPr lang="en-US" baseline="0" dirty="0"/>
                        <a:t> Swing</a:t>
                      </a:r>
                      <a:endParaRPr lang="en-US" dirty="0"/>
                    </a:p>
                    <a:p>
                      <a:endParaRPr lang="en-US" dirty="0"/>
                    </a:p>
                  </a:txBody>
                  <a:tcPr/>
                </a:tc>
                <a:extLst>
                  <a:ext uri="{0D108BD9-81ED-4DB2-BD59-A6C34878D82A}">
                    <a16:rowId xmlns:a16="http://schemas.microsoft.com/office/drawing/2014/main" val="10004"/>
                  </a:ext>
                </a:extLst>
              </a:tr>
              <a:tr h="907794">
                <a:tc>
                  <a:txBody>
                    <a:bodyPr/>
                    <a:lstStyle/>
                    <a:p>
                      <a:r>
                        <a:rPr lang="en-US" dirty="0"/>
                        <a:t>5.</a:t>
                      </a:r>
                    </a:p>
                  </a:txBody>
                  <a:tcPr/>
                </a:tc>
                <a:tc>
                  <a:txBody>
                    <a:bodyPr/>
                    <a:lstStyle/>
                    <a:p>
                      <a:r>
                        <a:rPr lang="en-US" dirty="0"/>
                        <a:t>Average Input Offset</a:t>
                      </a:r>
                      <a:r>
                        <a:rPr lang="en-US" baseline="0" dirty="0"/>
                        <a:t> Voltage and current drifts</a:t>
                      </a:r>
                      <a:endParaRPr lang="en-US" dirty="0"/>
                    </a:p>
                  </a:txBody>
                  <a:tcPr/>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en-US" dirty="0"/>
                        <a:t>Input Offset</a:t>
                      </a:r>
                      <a:r>
                        <a:rPr lang="en-US" baseline="0" dirty="0"/>
                        <a:t> Voltage and current drifts</a:t>
                      </a:r>
                      <a:endParaRPr lang="en-US" dirty="0"/>
                    </a:p>
                    <a:p>
                      <a:endParaRPr lang="en-US" dirty="0"/>
                    </a:p>
                  </a:txBody>
                  <a:tcPr/>
                </a:tc>
                <a:extLst>
                  <a:ext uri="{0D108BD9-81ED-4DB2-BD59-A6C34878D82A}">
                    <a16:rowId xmlns:a16="http://schemas.microsoft.com/office/drawing/2014/main" val="10005"/>
                  </a:ext>
                </a:extLst>
              </a:tr>
              <a:tr h="907794">
                <a:tc>
                  <a:txBody>
                    <a:bodyPr/>
                    <a:lstStyle/>
                    <a:p>
                      <a:r>
                        <a:rPr lang="en-US" dirty="0"/>
                        <a:t>6.</a:t>
                      </a:r>
                    </a:p>
                  </a:txBody>
                  <a:tcPr/>
                </a:tc>
                <a:tc>
                  <a:txBody>
                    <a:bodyPr/>
                    <a:lstStyle/>
                    <a:p>
                      <a:r>
                        <a:rPr lang="en-US" dirty="0"/>
                        <a:t>Long-Term  input offset voltage stability</a:t>
                      </a:r>
                    </a:p>
                  </a:txBody>
                  <a:tcPr/>
                </a:tc>
                <a:tc>
                  <a:txBody>
                    <a:bodyPr/>
                    <a:lstStyle/>
                    <a:p>
                      <a:pPr marL="0" marR="0" indent="0" algn="l" defTabSz="914380" rtl="0" eaLnBrk="1" fontAlgn="auto" latinLnBrk="0" hangingPunct="1">
                        <a:lnSpc>
                          <a:spcPct val="100000"/>
                        </a:lnSpc>
                        <a:spcBef>
                          <a:spcPts val="0"/>
                        </a:spcBef>
                        <a:spcAft>
                          <a:spcPts val="0"/>
                        </a:spcAft>
                        <a:buClrTx/>
                        <a:buSzTx/>
                        <a:buFontTx/>
                        <a:buNone/>
                        <a:tabLst/>
                        <a:defRPr/>
                      </a:pPr>
                      <a:r>
                        <a:rPr lang="en-US" dirty="0"/>
                        <a:t>Long-Term  input offset voltage stability</a:t>
                      </a:r>
                    </a:p>
                    <a:p>
                      <a:endParaRPr lang="en-US" dirty="0"/>
                    </a:p>
                  </a:txBody>
                  <a:tcPr/>
                </a:tc>
                <a:extLst>
                  <a:ext uri="{0D108BD9-81ED-4DB2-BD59-A6C34878D82A}">
                    <a16:rowId xmlns:a16="http://schemas.microsoft.com/office/drawing/2014/main" val="10006"/>
                  </a:ext>
                </a:extLst>
              </a:tr>
              <a:tr h="926221">
                <a:tc>
                  <a:txBody>
                    <a:bodyPr/>
                    <a:lstStyle/>
                    <a:p>
                      <a:r>
                        <a:rPr lang="en-US" dirty="0"/>
                        <a:t>7.</a:t>
                      </a:r>
                    </a:p>
                  </a:txBody>
                  <a:tcPr/>
                </a:tc>
                <a:tc>
                  <a:txBody>
                    <a:bodyPr/>
                    <a:lstStyle/>
                    <a:p>
                      <a:r>
                        <a:rPr lang="en-US" dirty="0"/>
                        <a:t>Transient  Response, Slew</a:t>
                      </a:r>
                      <a:r>
                        <a:rPr lang="en-US" baseline="0" dirty="0"/>
                        <a:t> Rate , Equivalent  input  noise  voltage  and current</a:t>
                      </a:r>
                      <a:endParaRPr lang="en-US" dirty="0"/>
                    </a:p>
                  </a:txBody>
                  <a:tcPr/>
                </a:tc>
                <a:tc>
                  <a:txBody>
                    <a:bodyPr/>
                    <a:lstStyle/>
                    <a:p>
                      <a:r>
                        <a:rPr lang="en-US" dirty="0"/>
                        <a:t>-</a:t>
                      </a:r>
                    </a:p>
                  </a:txBody>
                  <a:tcPr/>
                </a:tc>
                <a:extLst>
                  <a:ext uri="{0D108BD9-81ED-4DB2-BD59-A6C34878D82A}">
                    <a16:rowId xmlns:a16="http://schemas.microsoft.com/office/drawing/2014/main" val="10007"/>
                  </a:ext>
                </a:extLst>
              </a:tr>
            </a:tbl>
          </a:graphicData>
        </a:graphic>
      </p:graphicFrame>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2850915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1" y="1600200"/>
            <a:ext cx="9137616"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9302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9" y="685800"/>
            <a:ext cx="9216658" cy="55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8636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rgbClr val="FF0000"/>
                </a:solidFill>
                <a:effectLst>
                  <a:outerShdw blurRad="38100" dist="38100" dir="2700000" algn="tl">
                    <a:srgbClr val="000000">
                      <a:alpha val="43137"/>
                    </a:srgbClr>
                  </a:outerShdw>
                </a:effectLst>
              </a:rPr>
              <a:t>Determine the output voltage in each of following cases for open loop differential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7675" y="1600200"/>
                <a:ext cx="8229600" cy="4525963"/>
              </a:xfrm>
            </p:spPr>
            <p:txBody>
              <a:bodyPr>
                <a:normAutofit fontScale="92500" lnSpcReduction="20000"/>
              </a:bodyPr>
              <a:lstStyle/>
              <a:p>
                <a:pPr marL="0" indent="0">
                  <a:buNone/>
                </a:pPr>
                <a:r>
                  <a:rPr lang="en-IN" dirty="0"/>
                  <a:t>a]Vi1=5 µV DC, Vi2= -7 µV</a:t>
                </a:r>
              </a:p>
              <a:p>
                <a:pPr marL="0" indent="0">
                  <a:buNone/>
                </a:pPr>
                <a:r>
                  <a:rPr lang="en-IN" dirty="0"/>
                  <a:t>b] Vi1=10mV RMS, Vi2=20mV RMS </a:t>
                </a:r>
                <a:r>
                  <a:rPr lang="en-IN" dirty="0" err="1"/>
                  <a:t>opamp</a:t>
                </a:r>
                <a:r>
                  <a:rPr lang="en-IN" dirty="0"/>
                  <a:t> is 741 with A=200000.</a:t>
                </a:r>
              </a:p>
              <a:p>
                <a:pPr marL="0" indent="0">
                  <a:buNone/>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𝑂</m:t>
                        </m:r>
                      </m:sub>
                    </m:sSub>
                  </m:oMath>
                </a14:m>
                <a:r>
                  <a:rPr lang="en-IN" dirty="0"/>
                  <a:t>=</a:t>
                </a:r>
                <a14:m>
                  <m:oMath xmlns:m="http://schemas.openxmlformats.org/officeDocument/2006/math">
                    <m:r>
                      <a:rPr lang="en-IN" b="0" i="1" dirty="0" smtClean="0">
                        <a:latin typeface="Cambria Math" panose="02040503050406030204" pitchFamily="18" charset="0"/>
                      </a:rPr>
                      <m:t>𝐴</m:t>
                    </m:r>
                    <m:r>
                      <a:rPr lang="en-IN" b="0" i="1" dirty="0" smtClean="0">
                        <a:latin typeface="Cambria Math" panose="02040503050406030204" pitchFamily="18" charset="0"/>
                        <a:ea typeface="Cambria Math" panose="02040503050406030204" pitchFamily="18" charset="0"/>
                      </a:rPr>
                      <m:t>×</m:t>
                    </m:r>
                    <m:sSub>
                      <m:sSubPr>
                        <m:ctrlPr>
                          <a:rPr lang="en-IN" b="0" i="1" dirty="0" smtClean="0">
                            <a:latin typeface="Cambria Math" panose="02040503050406030204" pitchFamily="18" charset="0"/>
                            <a:ea typeface="Cambria Math" panose="02040503050406030204" pitchFamily="18" charset="0"/>
                          </a:rPr>
                        </m:ctrlPr>
                      </m:sSubPr>
                      <m:e>
                        <m:r>
                          <a:rPr lang="en-IN" b="0" i="1" dirty="0" smtClean="0">
                            <a:latin typeface="Cambria Math" panose="02040503050406030204" pitchFamily="18" charset="0"/>
                            <a:ea typeface="Cambria Math" panose="02040503050406030204" pitchFamily="18" charset="0"/>
                          </a:rPr>
                          <m:t>𝑉</m:t>
                        </m:r>
                      </m:e>
                      <m:sub>
                        <m:r>
                          <a:rPr lang="en-IN" b="0" i="1" dirty="0" smtClean="0">
                            <a:latin typeface="Cambria Math" panose="02040503050406030204" pitchFamily="18" charset="0"/>
                            <a:ea typeface="Cambria Math" panose="02040503050406030204" pitchFamily="18" charset="0"/>
                          </a:rPr>
                          <m:t>𝑖𝑑</m:t>
                        </m:r>
                      </m:sub>
                    </m:sSub>
                  </m:oMath>
                </a14:m>
                <a:r>
                  <a:rPr lang="en-IN" dirty="0"/>
                  <a:t> =A × </a:t>
                </a:r>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m:t>
                        </m:r>
                        <m:r>
                          <a:rPr lang="en-IN" b="0" i="1" dirty="0" smtClean="0">
                            <a:latin typeface="Cambria Math" panose="02040503050406030204" pitchFamily="18" charset="0"/>
                          </a:rPr>
                          <m:t>𝑉</m:t>
                        </m:r>
                      </m:e>
                      <m:sub>
                        <m:r>
                          <a:rPr lang="en-IN" b="0" i="1" dirty="0" smtClean="0">
                            <a:latin typeface="Cambria Math" panose="02040503050406030204" pitchFamily="18" charset="0"/>
                          </a:rPr>
                          <m:t>1</m:t>
                        </m:r>
                      </m:sub>
                    </m:sSub>
                  </m:oMath>
                </a14:m>
                <a:r>
                  <a:rPr lang="en-IN" dirty="0"/>
                  <a:t>-</a:t>
                </a:r>
                <a14:m>
                  <m:oMath xmlns:m="http://schemas.openxmlformats.org/officeDocument/2006/math">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𝑉</m:t>
                        </m:r>
                      </m:e>
                      <m:sub>
                        <m:r>
                          <a:rPr lang="en-IN" b="0" i="1" dirty="0" smtClean="0">
                            <a:latin typeface="Cambria Math" panose="02040503050406030204" pitchFamily="18" charset="0"/>
                          </a:rPr>
                          <m:t>2</m:t>
                        </m:r>
                      </m:sub>
                    </m:sSub>
                  </m:oMath>
                </a14:m>
                <a:r>
                  <a:rPr lang="en-IN" dirty="0"/>
                  <a:t>)</a:t>
                </a:r>
              </a:p>
              <a:p>
                <a:pPr marL="0" indent="0">
                  <a:buNone/>
                </a:pPr>
                <a:r>
                  <a:rPr lang="en-IN" dirty="0"/>
                  <a:t>A: Large signal voltage gain</a:t>
                </a:r>
              </a:p>
              <a:p>
                <a:pPr marL="0" indent="0">
                  <a:buNone/>
                </a:pPr>
                <a14:m>
                  <m:oMath xmlns:m="http://schemas.openxmlformats.org/officeDocument/2006/math">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𝑉</m:t>
                        </m:r>
                      </m:e>
                      <m:sub>
                        <m:r>
                          <a:rPr lang="en-IN" i="1" dirty="0">
                            <a:latin typeface="Cambria Math" panose="02040503050406030204" pitchFamily="18" charset="0"/>
                            <a:ea typeface="Cambria Math" panose="02040503050406030204" pitchFamily="18" charset="0"/>
                          </a:rPr>
                          <m:t>𝑖𝑑</m:t>
                        </m:r>
                      </m:sub>
                    </m:sSub>
                  </m:oMath>
                </a14:m>
                <a:r>
                  <a:rPr lang="en-IN" dirty="0"/>
                  <a:t>:Difference input </a:t>
                </a:r>
                <a:r>
                  <a:rPr lang="en-IN" dirty="0" err="1"/>
                  <a:t>VoltageV</a:t>
                </a:r>
                <a:endParaRPr lang="en-IN" dirty="0"/>
              </a:p>
              <a:p>
                <a:pPr marL="0" indent="0">
                  <a:buNone/>
                </a:pPr>
                <a:r>
                  <a:rPr lang="en-IN" dirty="0"/>
                  <a:t>Using above equation DC output voltage :2.4V</a:t>
                </a:r>
              </a:p>
              <a:p>
                <a:pPr marL="0" indent="0">
                  <a:buNone/>
                </a:pPr>
                <a:r>
                  <a:rPr lang="en-IN" dirty="0"/>
                  <a:t>AC output voltage considering both the signals of same frequency AC Output voltage is :-2000V RMS</a:t>
                </a:r>
              </a:p>
              <a:p>
                <a:pPr marL="0" indent="0">
                  <a:buNone/>
                </a:pPr>
                <a:r>
                  <a:rPr lang="en-IN" dirty="0"/>
                  <a:t>However </a:t>
                </a:r>
                <a:r>
                  <a:rPr lang="en-IN" dirty="0" err="1"/>
                  <a:t>opamp</a:t>
                </a:r>
                <a:r>
                  <a:rPr lang="en-IN" dirty="0"/>
                  <a:t> saturates at ±14 V</a:t>
                </a:r>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7675" y="1600200"/>
                <a:ext cx="8229600" cy="4525963"/>
              </a:xfrm>
              <a:blipFill rotWithShape="0">
                <a:blip r:embed="rId2"/>
                <a:stretch>
                  <a:fillRect l="-1704" t="-3504" b="-134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102274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79355762"/>
              </p:ext>
            </p:extLst>
          </p:nvPr>
        </p:nvGraphicFramePr>
        <p:xfrm>
          <a:off x="30871" y="523220"/>
          <a:ext cx="8960730" cy="6035040"/>
        </p:xfrm>
        <a:graphic>
          <a:graphicData uri="http://schemas.openxmlformats.org/drawingml/2006/table">
            <a:tbl>
              <a:tblPr firstRow="1" bandRow="1">
                <a:tableStyleId>{F2DE63D5-997A-4646-A377-4702673A728D}</a:tableStyleId>
              </a:tblPr>
              <a:tblGrid>
                <a:gridCol w="578729">
                  <a:extLst>
                    <a:ext uri="{9D8B030D-6E8A-4147-A177-3AD203B41FA5}">
                      <a16:colId xmlns:a16="http://schemas.microsoft.com/office/drawing/2014/main" val="20000"/>
                    </a:ext>
                  </a:extLst>
                </a:gridCol>
                <a:gridCol w="1981001">
                  <a:extLst>
                    <a:ext uri="{9D8B030D-6E8A-4147-A177-3AD203B41FA5}">
                      <a16:colId xmlns:a16="http://schemas.microsoft.com/office/drawing/2014/main" val="20001"/>
                    </a:ext>
                  </a:extLst>
                </a:gridCol>
                <a:gridCol w="2057599">
                  <a:extLst>
                    <a:ext uri="{9D8B030D-6E8A-4147-A177-3AD203B41FA5}">
                      <a16:colId xmlns:a16="http://schemas.microsoft.com/office/drawing/2014/main" val="20002"/>
                    </a:ext>
                  </a:extLst>
                </a:gridCol>
                <a:gridCol w="2323938">
                  <a:extLst>
                    <a:ext uri="{9D8B030D-6E8A-4147-A177-3AD203B41FA5}">
                      <a16:colId xmlns:a16="http://schemas.microsoft.com/office/drawing/2014/main" val="20003"/>
                    </a:ext>
                  </a:extLst>
                </a:gridCol>
                <a:gridCol w="2019463">
                  <a:extLst>
                    <a:ext uri="{9D8B030D-6E8A-4147-A177-3AD203B41FA5}">
                      <a16:colId xmlns:a16="http://schemas.microsoft.com/office/drawing/2014/main" val="20004"/>
                    </a:ext>
                  </a:extLst>
                </a:gridCol>
              </a:tblGrid>
              <a:tr h="0">
                <a:tc>
                  <a:txBody>
                    <a:bodyPr/>
                    <a:lstStyle/>
                    <a:p>
                      <a:r>
                        <a:rPr lang="en-US" sz="1800" dirty="0"/>
                        <a:t>Sr.</a:t>
                      </a:r>
                      <a:r>
                        <a:rPr lang="en-US" sz="1800" baseline="0" dirty="0"/>
                        <a:t> No</a:t>
                      </a:r>
                      <a:endParaRPr lang="en-US" sz="1800" dirty="0"/>
                    </a:p>
                  </a:txBody>
                  <a:tcPr/>
                </a:tc>
                <a:tc>
                  <a:txBody>
                    <a:bodyPr/>
                    <a:lstStyle/>
                    <a:p>
                      <a:r>
                        <a:rPr lang="en-US" sz="1800" dirty="0"/>
                        <a:t>Parameter</a:t>
                      </a:r>
                    </a:p>
                  </a:txBody>
                  <a:tcPr/>
                </a:tc>
                <a:tc>
                  <a:txBody>
                    <a:bodyPr/>
                    <a:lstStyle/>
                    <a:p>
                      <a:r>
                        <a:rPr lang="en-US" sz="1800" dirty="0"/>
                        <a:t>Bipolar</a:t>
                      </a:r>
                      <a:r>
                        <a:rPr lang="en-US" sz="1800" baseline="0" dirty="0"/>
                        <a:t> Op Amp</a:t>
                      </a:r>
                      <a:endParaRPr lang="en-US" sz="1800" dirty="0"/>
                    </a:p>
                  </a:txBody>
                  <a:tcPr/>
                </a:tc>
                <a:tc>
                  <a:txBody>
                    <a:bodyPr/>
                    <a:lstStyle/>
                    <a:p>
                      <a:r>
                        <a:rPr lang="en-US" sz="1800" dirty="0"/>
                        <a:t>JFET</a:t>
                      </a:r>
                      <a:r>
                        <a:rPr lang="en-US" sz="1800" baseline="0" dirty="0"/>
                        <a:t> Op Amp</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CMOS Op Amp</a:t>
                      </a:r>
                      <a:endParaRPr lang="en-US" sz="1800" dirty="0"/>
                    </a:p>
                    <a:p>
                      <a:endParaRPr lang="en-US" sz="1800" dirty="0"/>
                    </a:p>
                  </a:txBody>
                  <a:tcPr/>
                </a:tc>
                <a:extLst>
                  <a:ext uri="{0D108BD9-81ED-4DB2-BD59-A6C34878D82A}">
                    <a16:rowId xmlns:a16="http://schemas.microsoft.com/office/drawing/2014/main" val="10000"/>
                  </a:ext>
                </a:extLst>
              </a:tr>
              <a:tr h="0">
                <a:tc>
                  <a:txBody>
                    <a:bodyPr/>
                    <a:lstStyle/>
                    <a:p>
                      <a:r>
                        <a:rPr lang="en-US" sz="1800" dirty="0"/>
                        <a:t>1.</a:t>
                      </a:r>
                    </a:p>
                  </a:txBody>
                  <a:tcPr/>
                </a:tc>
                <a:tc>
                  <a:txBody>
                    <a:bodyPr/>
                    <a:lstStyle/>
                    <a:p>
                      <a:r>
                        <a:rPr lang="en-US" sz="1800" dirty="0"/>
                        <a:t>Differential Input Stage</a:t>
                      </a:r>
                    </a:p>
                  </a:txBody>
                  <a:tcPr/>
                </a:tc>
                <a:tc>
                  <a:txBody>
                    <a:bodyPr/>
                    <a:lstStyle/>
                    <a:p>
                      <a:r>
                        <a:rPr lang="en-US" sz="1800" dirty="0"/>
                        <a:t>Uses BJT</a:t>
                      </a:r>
                    </a:p>
                  </a:txBody>
                  <a:tcPr/>
                </a:tc>
                <a:tc>
                  <a:txBody>
                    <a:bodyPr/>
                    <a:lstStyle/>
                    <a:p>
                      <a:r>
                        <a:rPr lang="en-US" sz="1800" dirty="0"/>
                        <a:t>Uses JFET</a:t>
                      </a:r>
                    </a:p>
                  </a:txBody>
                  <a:tcPr/>
                </a:tc>
                <a:tc>
                  <a:txBody>
                    <a:bodyPr/>
                    <a:lstStyle/>
                    <a:p>
                      <a:r>
                        <a:rPr lang="en-US" sz="1800" dirty="0"/>
                        <a:t>Uses</a:t>
                      </a:r>
                      <a:r>
                        <a:rPr lang="en-US" sz="1800" baseline="0" dirty="0"/>
                        <a:t> MOSFET</a:t>
                      </a:r>
                      <a:endParaRPr lang="en-US" sz="1800" dirty="0"/>
                    </a:p>
                  </a:txBody>
                  <a:tcPr/>
                </a:tc>
                <a:extLst>
                  <a:ext uri="{0D108BD9-81ED-4DB2-BD59-A6C34878D82A}">
                    <a16:rowId xmlns:a16="http://schemas.microsoft.com/office/drawing/2014/main" val="10001"/>
                  </a:ext>
                </a:extLst>
              </a:tr>
              <a:tr h="0">
                <a:tc>
                  <a:txBody>
                    <a:bodyPr/>
                    <a:lstStyle/>
                    <a:p>
                      <a:r>
                        <a:rPr lang="en-US" sz="1800" dirty="0"/>
                        <a:t>2.</a:t>
                      </a:r>
                    </a:p>
                  </a:txBody>
                  <a:tcPr/>
                </a:tc>
                <a:tc>
                  <a:txBody>
                    <a:bodyPr/>
                    <a:lstStyle/>
                    <a:p>
                      <a:r>
                        <a:rPr lang="en-US" sz="1800" dirty="0"/>
                        <a:t>Offset Voltage </a:t>
                      </a:r>
                      <a:r>
                        <a:rPr lang="en-US" sz="1800" dirty="0" err="1"/>
                        <a:t>Vos</a:t>
                      </a:r>
                      <a:endParaRPr lang="en-US" sz="1800" dirty="0"/>
                    </a:p>
                  </a:txBody>
                  <a:tcPr/>
                </a:tc>
                <a:tc>
                  <a:txBody>
                    <a:bodyPr/>
                    <a:lstStyle/>
                    <a:p>
                      <a:r>
                        <a:rPr lang="en-US" sz="1800" dirty="0"/>
                        <a:t>Smaller than JFET and CMOS</a:t>
                      </a:r>
                    </a:p>
                  </a:txBody>
                  <a:tcPr/>
                </a:tc>
                <a:tc>
                  <a:txBody>
                    <a:bodyPr/>
                    <a:lstStyle/>
                    <a:p>
                      <a:r>
                        <a:rPr lang="en-US" sz="1800" dirty="0"/>
                        <a:t>Larger than Bipolar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Larger than Bipolar</a:t>
                      </a:r>
                    </a:p>
                    <a:p>
                      <a:endParaRPr lang="en-US" sz="1800" dirty="0"/>
                    </a:p>
                  </a:txBody>
                  <a:tcPr/>
                </a:tc>
                <a:extLst>
                  <a:ext uri="{0D108BD9-81ED-4DB2-BD59-A6C34878D82A}">
                    <a16:rowId xmlns:a16="http://schemas.microsoft.com/office/drawing/2014/main" val="10002"/>
                  </a:ext>
                </a:extLst>
              </a:tr>
              <a:tr h="0">
                <a:tc>
                  <a:txBody>
                    <a:bodyPr/>
                    <a:lstStyle/>
                    <a:p>
                      <a:r>
                        <a:rPr lang="en-US" sz="1800" dirty="0"/>
                        <a:t>3.</a:t>
                      </a:r>
                    </a:p>
                  </a:txBody>
                  <a:tcPr/>
                </a:tc>
                <a:tc>
                  <a:txBody>
                    <a:bodyPr/>
                    <a:lstStyle/>
                    <a:p>
                      <a:r>
                        <a:rPr lang="en-US" sz="1800" dirty="0" err="1"/>
                        <a:t>Vos</a:t>
                      </a:r>
                      <a:r>
                        <a:rPr lang="en-US" sz="1800" dirty="0"/>
                        <a:t> Drift </a:t>
                      </a:r>
                    </a:p>
                  </a:txBody>
                  <a:tcPr/>
                </a:tc>
                <a:tc>
                  <a:txBody>
                    <a:bodyPr/>
                    <a:lstStyle/>
                    <a:p>
                      <a:r>
                        <a:rPr lang="en-US" sz="1800" dirty="0"/>
                        <a:t>Linear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Larger than Bipolar</a:t>
                      </a:r>
                    </a:p>
                    <a:p>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Larger than Bipolar</a:t>
                      </a:r>
                    </a:p>
                    <a:p>
                      <a:endParaRPr lang="en-US" sz="1800" dirty="0"/>
                    </a:p>
                  </a:txBody>
                  <a:tcPr/>
                </a:tc>
                <a:extLst>
                  <a:ext uri="{0D108BD9-81ED-4DB2-BD59-A6C34878D82A}">
                    <a16:rowId xmlns:a16="http://schemas.microsoft.com/office/drawing/2014/main" val="10003"/>
                  </a:ext>
                </a:extLst>
              </a:tr>
              <a:tr h="0">
                <a:tc>
                  <a:txBody>
                    <a:bodyPr/>
                    <a:lstStyle/>
                    <a:p>
                      <a:r>
                        <a:rPr lang="en-US" sz="1800" dirty="0"/>
                        <a:t>4.</a:t>
                      </a:r>
                    </a:p>
                  </a:txBody>
                  <a:tcPr/>
                </a:tc>
                <a:tc>
                  <a:txBody>
                    <a:bodyPr/>
                    <a:lstStyle/>
                    <a:p>
                      <a:r>
                        <a:rPr lang="en-US" sz="1800" dirty="0" err="1"/>
                        <a:t>Ib</a:t>
                      </a:r>
                      <a:endParaRPr lang="en-US" sz="1800" dirty="0"/>
                    </a:p>
                  </a:txBody>
                  <a:tcPr/>
                </a:tc>
                <a:tc>
                  <a:txBody>
                    <a:bodyPr/>
                    <a:lstStyle/>
                    <a:p>
                      <a:r>
                        <a:rPr lang="en-US" sz="1800" dirty="0"/>
                        <a:t>Much Larger 100 </a:t>
                      </a:r>
                      <a:r>
                        <a:rPr lang="en-US" sz="1800" dirty="0" err="1"/>
                        <a:t>nA</a:t>
                      </a:r>
                      <a:endParaRPr lang="en-US" sz="1800" dirty="0"/>
                    </a:p>
                  </a:txBody>
                  <a:tcPr/>
                </a:tc>
                <a:tc>
                  <a:txBody>
                    <a:bodyPr/>
                    <a:lstStyle/>
                    <a:p>
                      <a:r>
                        <a:rPr lang="en-US" sz="1800" dirty="0"/>
                        <a:t>Low 1pA</a:t>
                      </a:r>
                    </a:p>
                  </a:txBody>
                  <a:tcPr/>
                </a:tc>
                <a:tc>
                  <a:txBody>
                    <a:bodyPr/>
                    <a:lstStyle/>
                    <a:p>
                      <a:r>
                        <a:rPr lang="en-US" sz="1800" dirty="0"/>
                        <a:t>Low</a:t>
                      </a:r>
                      <a:r>
                        <a:rPr lang="en-US" sz="1800" baseline="0" dirty="0"/>
                        <a:t> 1pA</a:t>
                      </a:r>
                      <a:endParaRPr lang="en-US" sz="1800" dirty="0"/>
                    </a:p>
                  </a:txBody>
                  <a:tcPr/>
                </a:tc>
                <a:extLst>
                  <a:ext uri="{0D108BD9-81ED-4DB2-BD59-A6C34878D82A}">
                    <a16:rowId xmlns:a16="http://schemas.microsoft.com/office/drawing/2014/main" val="10004"/>
                  </a:ext>
                </a:extLst>
              </a:tr>
              <a:tr h="0">
                <a:tc>
                  <a:txBody>
                    <a:bodyPr/>
                    <a:lstStyle/>
                    <a:p>
                      <a:r>
                        <a:rPr lang="en-US" sz="1800" dirty="0"/>
                        <a:t>5.</a:t>
                      </a:r>
                    </a:p>
                  </a:txBody>
                  <a:tcPr/>
                </a:tc>
                <a:tc>
                  <a:txBody>
                    <a:bodyPr/>
                    <a:lstStyle/>
                    <a:p>
                      <a:r>
                        <a:rPr lang="en-US" sz="1800" dirty="0" err="1"/>
                        <a:t>Ib</a:t>
                      </a:r>
                      <a:r>
                        <a:rPr lang="en-US" sz="1800" baseline="0" dirty="0"/>
                        <a:t> Drift </a:t>
                      </a:r>
                      <a:endParaRPr lang="en-US" sz="1800" dirty="0"/>
                    </a:p>
                  </a:txBody>
                  <a:tcPr/>
                </a:tc>
                <a:tc>
                  <a:txBody>
                    <a:bodyPr/>
                    <a:lstStyle/>
                    <a:p>
                      <a:r>
                        <a:rPr lang="en-US" sz="1800" dirty="0"/>
                        <a:t>Small </a:t>
                      </a:r>
                    </a:p>
                  </a:txBody>
                  <a:tcPr/>
                </a:tc>
                <a:tc>
                  <a:txBody>
                    <a:bodyPr/>
                    <a:lstStyle/>
                    <a:p>
                      <a:r>
                        <a:rPr lang="en-US" sz="1800" dirty="0"/>
                        <a:t>Doubles every 10 degrees Celsius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Doubles every 10 degrees Celsius</a:t>
                      </a:r>
                    </a:p>
                    <a:p>
                      <a:endParaRPr lang="en-US" sz="1800" dirty="0"/>
                    </a:p>
                  </a:txBody>
                  <a:tcPr/>
                </a:tc>
                <a:extLst>
                  <a:ext uri="{0D108BD9-81ED-4DB2-BD59-A6C34878D82A}">
                    <a16:rowId xmlns:a16="http://schemas.microsoft.com/office/drawing/2014/main" val="10005"/>
                  </a:ext>
                </a:extLst>
              </a:tr>
              <a:tr h="0">
                <a:tc>
                  <a:txBody>
                    <a:bodyPr/>
                    <a:lstStyle/>
                    <a:p>
                      <a:r>
                        <a:rPr lang="en-US" sz="1800" dirty="0"/>
                        <a:t>6</a:t>
                      </a:r>
                    </a:p>
                  </a:txBody>
                  <a:tcPr/>
                </a:tc>
                <a:tc>
                  <a:txBody>
                    <a:bodyPr/>
                    <a:lstStyle/>
                    <a:p>
                      <a:r>
                        <a:rPr lang="en-US" sz="1800" dirty="0"/>
                        <a:t>Broad Band</a:t>
                      </a:r>
                      <a:r>
                        <a:rPr lang="en-US" sz="1800" baseline="0" dirty="0"/>
                        <a:t> Noise</a:t>
                      </a:r>
                      <a:endParaRPr lang="en-US" sz="1800" dirty="0"/>
                    </a:p>
                  </a:txBody>
                  <a:tcPr/>
                </a:tc>
                <a:tc>
                  <a:txBody>
                    <a:bodyPr/>
                    <a:lstStyle/>
                    <a:p>
                      <a:r>
                        <a:rPr lang="en-US" sz="1800" dirty="0"/>
                        <a:t>Smaller and decreases</a:t>
                      </a:r>
                      <a:r>
                        <a:rPr lang="en-US" sz="1800" baseline="0" dirty="0"/>
                        <a:t> with </a:t>
                      </a:r>
                      <a:r>
                        <a:rPr lang="en-US" sz="1800" baseline="0" dirty="0" err="1"/>
                        <a:t>Ic</a:t>
                      </a:r>
                      <a:endParaRPr lang="en-US" sz="1800" dirty="0"/>
                    </a:p>
                  </a:txBody>
                  <a:tcPr/>
                </a:tc>
                <a:tc>
                  <a:txBody>
                    <a:bodyPr/>
                    <a:lstStyle/>
                    <a:p>
                      <a:r>
                        <a:rPr lang="en-US" sz="1800" dirty="0"/>
                        <a:t>Slightly higher</a:t>
                      </a:r>
                      <a:r>
                        <a:rPr lang="en-US" sz="1800" baseline="0" dirty="0"/>
                        <a:t> than bipolar</a:t>
                      </a:r>
                      <a:endParaRPr lang="en-US" sz="1800" dirty="0"/>
                    </a:p>
                  </a:txBody>
                  <a:tcPr/>
                </a:tc>
                <a:tc>
                  <a:txBody>
                    <a:bodyPr/>
                    <a:lstStyle/>
                    <a:p>
                      <a:r>
                        <a:rPr lang="en-US" sz="1800" dirty="0"/>
                        <a:t>Larger than bipolar</a:t>
                      </a:r>
                      <a:r>
                        <a:rPr lang="en-US" sz="1800" baseline="0" dirty="0"/>
                        <a:t> decreases to square root of  ID</a:t>
                      </a:r>
                      <a:endParaRPr lang="en-US" sz="1800" dirty="0"/>
                    </a:p>
                  </a:txBody>
                  <a:tcPr/>
                </a:tc>
                <a:extLst>
                  <a:ext uri="{0D108BD9-81ED-4DB2-BD59-A6C34878D82A}">
                    <a16:rowId xmlns:a16="http://schemas.microsoft.com/office/drawing/2014/main" val="10006"/>
                  </a:ext>
                </a:extLst>
              </a:tr>
              <a:tr h="0">
                <a:tc>
                  <a:txBody>
                    <a:bodyPr/>
                    <a:lstStyle/>
                    <a:p>
                      <a:r>
                        <a:rPr lang="en-US" sz="1800" dirty="0"/>
                        <a:t>7</a:t>
                      </a:r>
                    </a:p>
                  </a:txBody>
                  <a:tcPr/>
                </a:tc>
                <a:tc>
                  <a:txBody>
                    <a:bodyPr/>
                    <a:lstStyle/>
                    <a:p>
                      <a:r>
                        <a:rPr lang="en-US" sz="1800" dirty="0"/>
                        <a:t>Rail</a:t>
                      </a:r>
                      <a:r>
                        <a:rPr lang="en-US" sz="1800" baseline="0" dirty="0"/>
                        <a:t> to Rail input</a:t>
                      </a:r>
                      <a:endParaRPr lang="en-US" sz="1800" dirty="0"/>
                    </a:p>
                  </a:txBody>
                  <a:tcPr/>
                </a:tc>
                <a:tc>
                  <a:txBody>
                    <a:bodyPr/>
                    <a:lstStyle/>
                    <a:p>
                      <a:r>
                        <a:rPr lang="en-US" sz="1800" dirty="0"/>
                        <a:t>Not Common Difficult</a:t>
                      </a:r>
                    </a:p>
                  </a:txBody>
                  <a:tcPr/>
                </a:tc>
                <a:tc>
                  <a:txBody>
                    <a:bodyPr/>
                    <a:lstStyle/>
                    <a:p>
                      <a:r>
                        <a:rPr lang="en-US" sz="1800" dirty="0"/>
                        <a:t>yes</a:t>
                      </a:r>
                    </a:p>
                  </a:txBody>
                  <a:tcPr/>
                </a:tc>
                <a:tc>
                  <a:txBody>
                    <a:bodyPr/>
                    <a:lstStyle/>
                    <a:p>
                      <a:r>
                        <a:rPr lang="en-US" sz="1800" dirty="0"/>
                        <a:t>yes</a:t>
                      </a:r>
                    </a:p>
                  </a:txBody>
                  <a:tcPr/>
                </a:tc>
                <a:extLst>
                  <a:ext uri="{0D108BD9-81ED-4DB2-BD59-A6C34878D82A}">
                    <a16:rowId xmlns:a16="http://schemas.microsoft.com/office/drawing/2014/main" val="10007"/>
                  </a:ext>
                </a:extLst>
              </a:tr>
              <a:tr h="0">
                <a:tc>
                  <a:txBody>
                    <a:bodyPr/>
                    <a:lstStyle/>
                    <a:p>
                      <a:r>
                        <a:rPr lang="en-US" sz="1800" dirty="0"/>
                        <a:t>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Rail</a:t>
                      </a:r>
                      <a:r>
                        <a:rPr lang="en-US" sz="1800" baseline="0" dirty="0"/>
                        <a:t> to Rail Output</a:t>
                      </a:r>
                      <a:endParaRPr lang="en-US" sz="1800" dirty="0"/>
                    </a:p>
                    <a:p>
                      <a:endParaRPr lang="en-US" sz="1800" dirty="0"/>
                    </a:p>
                  </a:txBody>
                  <a:tcPr/>
                </a:tc>
                <a:tc>
                  <a:txBody>
                    <a:bodyPr/>
                    <a:lstStyle/>
                    <a:p>
                      <a:r>
                        <a:rPr lang="en-US" sz="1800" dirty="0"/>
                        <a:t>Close to rail 200</a:t>
                      </a:r>
                      <a:r>
                        <a:rPr lang="en-US" sz="1800" baseline="0" dirty="0"/>
                        <a:t> mV</a:t>
                      </a:r>
                      <a:endParaRPr lang="en-US" sz="1800" dirty="0"/>
                    </a:p>
                  </a:txBody>
                  <a:tcPr/>
                </a:tc>
                <a:tc>
                  <a:txBody>
                    <a:bodyPr/>
                    <a:lstStyle/>
                    <a:p>
                      <a:r>
                        <a:rPr lang="en-US" sz="1800" dirty="0"/>
                        <a:t>Same</a:t>
                      </a:r>
                      <a:r>
                        <a:rPr lang="en-US" sz="1800" baseline="0" dirty="0"/>
                        <a:t> as Bipolar</a:t>
                      </a:r>
                      <a:endParaRPr lang="en-US" sz="1800" dirty="0"/>
                    </a:p>
                  </a:txBody>
                  <a:tcPr/>
                </a:tc>
                <a:tc>
                  <a:txBody>
                    <a:bodyPr/>
                    <a:lstStyle/>
                    <a:p>
                      <a:r>
                        <a:rPr lang="en-US" sz="1800" dirty="0"/>
                        <a:t>Very</a:t>
                      </a:r>
                      <a:r>
                        <a:rPr lang="en-US" sz="1800" baseline="0" dirty="0"/>
                        <a:t> close to rail 10 mV</a:t>
                      </a:r>
                      <a:endParaRPr lang="en-US" sz="1800" dirty="0"/>
                    </a:p>
                  </a:txBody>
                  <a:tcPr/>
                </a:tc>
                <a:extLst>
                  <a:ext uri="{0D108BD9-81ED-4DB2-BD59-A6C34878D82A}">
                    <a16:rowId xmlns:a16="http://schemas.microsoft.com/office/drawing/2014/main" val="10008"/>
                  </a:ext>
                </a:extLst>
              </a:tr>
            </a:tbl>
          </a:graphicData>
        </a:graphic>
      </p:graphicFrame>
      <p:sp>
        <p:nvSpPr>
          <p:cNvPr id="4" name="TextBox 3"/>
          <p:cNvSpPr txBox="1"/>
          <p:nvPr/>
        </p:nvSpPr>
        <p:spPr>
          <a:xfrm>
            <a:off x="30871" y="0"/>
            <a:ext cx="6992424" cy="523218"/>
          </a:xfrm>
          <a:prstGeom prst="rect">
            <a:avLst/>
          </a:prstGeom>
          <a:noFill/>
        </p:spPr>
        <p:txBody>
          <a:bodyPr wrap="none" lIns="91438" tIns="45719" rIns="91438" bIns="45719" rtlCol="0">
            <a:spAutoFit/>
          </a:bodyPr>
          <a:lstStyle/>
          <a:p>
            <a:pPr algn="ctr"/>
            <a:r>
              <a:rPr lang="en-US" sz="2800" b="1" dirty="0">
                <a:solidFill>
                  <a:srgbClr val="4F81BD"/>
                </a:solidFill>
                <a:effectLst>
                  <a:outerShdw blurRad="38100" dist="38100" dir="2700000" algn="tl">
                    <a:srgbClr val="000000">
                      <a:alpha val="43137"/>
                    </a:srgbClr>
                  </a:outerShdw>
                </a:effectLst>
              </a:rPr>
              <a:t>Classification of Op Amp based on technology</a:t>
            </a:r>
            <a:endParaRPr lang="en-US" sz="2800" dirty="0">
              <a:solidFill>
                <a:prstClr val="black"/>
              </a:solidFill>
            </a:endParaRPr>
          </a:p>
        </p:txBody>
      </p:sp>
      <p:sp>
        <p:nvSpPr>
          <p:cNvPr id="3" name="Date Placeholder 2"/>
          <p:cNvSpPr>
            <a:spLocks noGrp="1"/>
          </p:cNvSpPr>
          <p:nvPr>
            <p:ph type="dt" sz="half" idx="10"/>
          </p:nvPr>
        </p:nvSpPr>
        <p:spPr/>
        <p:txBody>
          <a:bodyPr/>
          <a:lstStyle/>
          <a:p>
            <a:fld id="{5296A574-DE1C-4DEE-B197-BD7581EC33D9}" type="datetime1">
              <a:rPr lang="en-US" smtClean="0"/>
              <a:t>12/21/2022</a:t>
            </a:fld>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6</a:t>
            </a:fld>
            <a:endParaRPr lang="en-US"/>
          </a:p>
        </p:txBody>
      </p:sp>
    </p:spTree>
    <p:extLst>
      <p:ext uri="{BB962C8B-B14F-4D97-AF65-F5344CB8AC3E}">
        <p14:creationId xmlns:p14="http://schemas.microsoft.com/office/powerpoint/2010/main" val="2927774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3" y="838200"/>
            <a:ext cx="8066025" cy="59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0506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93864" cy="57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0472" y="5760000"/>
            <a:ext cx="8889064" cy="1569660"/>
          </a:xfrm>
          <a:prstGeom prst="rect">
            <a:avLst/>
          </a:prstGeom>
          <a:noFill/>
        </p:spPr>
        <p:txBody>
          <a:bodyPr wrap="square" rtlCol="0">
            <a:spAutoFit/>
          </a:bodyPr>
          <a:lstStyle/>
          <a:p>
            <a:r>
              <a:rPr lang="en-US" sz="2400" dirty="0"/>
              <a:t>*Benefits of negative feedback: decrease in harmonic or nonlinear distortion, reduction in the effect of input offset voltage at the output, also reduces effect of variation in temperature and supply voltages on output of Op-amp</a:t>
            </a:r>
          </a:p>
        </p:txBody>
      </p:sp>
    </p:spTree>
    <p:extLst>
      <p:ext uri="{BB962C8B-B14F-4D97-AF65-F5344CB8AC3E}">
        <p14:creationId xmlns:p14="http://schemas.microsoft.com/office/powerpoint/2010/main" val="1088495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153400" cy="914400"/>
          </a:xfrm>
        </p:spPr>
        <p:txBody>
          <a:bodyPr>
            <a:normAutofit/>
          </a:bodyPr>
          <a:lstStyle/>
          <a:p>
            <a:r>
              <a:rPr lang="en-US" sz="3200" b="1" dirty="0">
                <a:solidFill>
                  <a:srgbClr val="7030A0"/>
                </a:solidFill>
                <a:effectLst>
                  <a:outerShdw blurRad="38100" dist="38100" dir="2700000" algn="tl">
                    <a:srgbClr val="000000">
                      <a:alpha val="43137"/>
                    </a:srgbClr>
                  </a:outerShdw>
                </a:effectLst>
              </a:rPr>
              <a:t>Closed loop Op Amp </a:t>
            </a:r>
          </a:p>
        </p:txBody>
      </p:sp>
      <p:sp>
        <p:nvSpPr>
          <p:cNvPr id="3" name="Content Placeholder 2"/>
          <p:cNvSpPr>
            <a:spLocks noGrp="1"/>
          </p:cNvSpPr>
          <p:nvPr>
            <p:ph idx="1"/>
          </p:nvPr>
        </p:nvSpPr>
        <p:spPr>
          <a:xfrm>
            <a:off x="533400" y="914401"/>
            <a:ext cx="8153400" cy="5211764"/>
          </a:xfrm>
        </p:spPr>
        <p:txBody>
          <a:bodyPr>
            <a:normAutofit fontScale="92500" lnSpcReduction="10000"/>
          </a:bodyPr>
          <a:lstStyle/>
          <a:p>
            <a:pPr algn="just"/>
            <a:r>
              <a:rPr lang="en-US" dirty="0"/>
              <a:t>As open loop gain of Op Amp is very high  only the smaller signals of microvolts or less can be amplified.</a:t>
            </a:r>
          </a:p>
          <a:p>
            <a:pPr algn="just"/>
            <a:r>
              <a:rPr lang="en-US" dirty="0"/>
              <a:t>For the reasons mentioned earlier in slide no 44 and 45 open loop Op Amp is not used in linear applications.</a:t>
            </a:r>
          </a:p>
          <a:p>
            <a:pPr algn="just"/>
            <a:r>
              <a:rPr lang="en-US" dirty="0"/>
              <a:t>We can select as well as control the gain of the Op Amp if we introduce the modification in the basic circuit</a:t>
            </a:r>
          </a:p>
          <a:p>
            <a:pPr algn="just"/>
            <a:r>
              <a:rPr lang="en-US" dirty="0"/>
              <a:t>Hence Op Amp may be used with </a:t>
            </a:r>
            <a:r>
              <a:rPr lang="en-US" b="1" dirty="0">
                <a:solidFill>
                  <a:srgbClr val="FF0000"/>
                </a:solidFill>
                <a:effectLst>
                  <a:outerShdw blurRad="38100" dist="38100" dir="2700000" algn="tl">
                    <a:srgbClr val="000000">
                      <a:alpha val="43137"/>
                    </a:srgbClr>
                  </a:outerShdw>
                </a:effectLst>
              </a:rPr>
              <a:t>Negative Feedback.</a:t>
            </a:r>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3345023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1"/>
            <a:ext cx="8229600" cy="1143000"/>
          </a:xfrm>
        </p:spPr>
        <p:txBody>
          <a:bodyPr>
            <a:normAutofit fontScale="90000"/>
          </a:bodyPr>
          <a:lstStyle/>
          <a:p>
            <a:r>
              <a:rPr lang="en-US" b="1" dirty="0">
                <a:solidFill>
                  <a:srgbClr val="7030A0"/>
                </a:solidFill>
                <a:effectLst>
                  <a:outerShdw blurRad="38100" dist="38100" dir="2700000" algn="tl">
                    <a:srgbClr val="000000">
                      <a:alpha val="43137"/>
                    </a:srgbClr>
                  </a:outerShdw>
                </a:effectLst>
              </a:rPr>
              <a:t>Closed loop Op Amp Configurations</a:t>
            </a:r>
            <a:endParaRPr lang="en-US" dirty="0"/>
          </a:p>
        </p:txBody>
      </p:sp>
      <p:sp>
        <p:nvSpPr>
          <p:cNvPr id="3" name="Content Placeholder 2"/>
          <p:cNvSpPr>
            <a:spLocks noGrp="1"/>
          </p:cNvSpPr>
          <p:nvPr>
            <p:ph idx="1"/>
          </p:nvPr>
        </p:nvSpPr>
        <p:spPr>
          <a:xfrm>
            <a:off x="304800" y="990601"/>
            <a:ext cx="8382000" cy="5135564"/>
          </a:xfrm>
        </p:spPr>
        <p:txBody>
          <a:bodyPr/>
          <a:lstStyle/>
          <a:p>
            <a:endParaRPr lang="en-US" dirty="0"/>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63</a:t>
            </a:fld>
            <a:endParaRPr lang="en-US">
              <a:solidFill>
                <a:prstClr val="black">
                  <a:tint val="75000"/>
                </a:prstClr>
              </a:solidFill>
            </a:endParaRPr>
          </a:p>
        </p:txBody>
      </p:sp>
      <p:grpSp>
        <p:nvGrpSpPr>
          <p:cNvPr id="10" name="Group 9"/>
          <p:cNvGrpSpPr/>
          <p:nvPr/>
        </p:nvGrpSpPr>
        <p:grpSpPr>
          <a:xfrm>
            <a:off x="5255" y="917028"/>
            <a:ext cx="9144000" cy="5503004"/>
            <a:chOff x="5255" y="917028"/>
            <a:chExt cx="9144000" cy="5503004"/>
          </a:xfrm>
        </p:grpSpPr>
        <p:pic>
          <p:nvPicPr>
            <p:cNvPr id="1027" name="Picture 3" descr="C:\Users\Administrator\Downloads\New Doc 2018-11-26 09.24.14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5" y="917028"/>
              <a:ext cx="9144000" cy="55030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414" y="1122402"/>
              <a:ext cx="1525354" cy="369332"/>
            </a:xfrm>
            <a:prstGeom prst="rect">
              <a:avLst/>
            </a:prstGeom>
            <a:noFill/>
          </p:spPr>
          <p:txBody>
            <a:bodyPr wrap="none" rtlCol="0">
              <a:spAutoFit/>
            </a:bodyPr>
            <a:lstStyle/>
            <a:p>
              <a:r>
                <a:rPr lang="en-US" b="1" dirty="0">
                  <a:solidFill>
                    <a:srgbClr val="FF0000"/>
                  </a:solidFill>
                  <a:effectLst>
                    <a:outerShdw blurRad="38100" dist="38100" dir="2700000" algn="tl">
                      <a:srgbClr val="000000">
                        <a:alpha val="43137"/>
                      </a:srgbClr>
                    </a:outerShdw>
                  </a:effectLst>
                </a:rPr>
                <a:t>Voltage Series</a:t>
              </a:r>
            </a:p>
          </p:txBody>
        </p:sp>
        <p:sp>
          <p:nvSpPr>
            <p:cNvPr id="7" name="TextBox 6"/>
            <p:cNvSpPr txBox="1"/>
            <p:nvPr/>
          </p:nvSpPr>
          <p:spPr>
            <a:xfrm>
              <a:off x="4724399" y="1167383"/>
              <a:ext cx="1513619" cy="369332"/>
            </a:xfrm>
            <a:prstGeom prst="rect">
              <a:avLst/>
            </a:prstGeom>
            <a:noFill/>
          </p:spPr>
          <p:txBody>
            <a:bodyPr wrap="none" rtlCol="0">
              <a:spAutoFit/>
            </a:bodyPr>
            <a:lstStyle/>
            <a:p>
              <a:r>
                <a:rPr lang="en-US" b="1" dirty="0">
                  <a:solidFill>
                    <a:srgbClr val="FF0000"/>
                  </a:solidFill>
                  <a:effectLst>
                    <a:outerShdw blurRad="38100" dist="38100" dir="2700000" algn="tl">
                      <a:srgbClr val="000000">
                        <a:alpha val="43137"/>
                      </a:srgbClr>
                    </a:outerShdw>
                  </a:effectLst>
                </a:rPr>
                <a:t>Voltage Shunt</a:t>
              </a:r>
            </a:p>
          </p:txBody>
        </p:sp>
      </p:grpSp>
      <p:sp>
        <p:nvSpPr>
          <p:cNvPr id="8" name="TextBox 7"/>
          <p:cNvSpPr txBox="1"/>
          <p:nvPr/>
        </p:nvSpPr>
        <p:spPr>
          <a:xfrm>
            <a:off x="176048" y="3928664"/>
            <a:ext cx="1529714" cy="369332"/>
          </a:xfrm>
          <a:prstGeom prst="rect">
            <a:avLst/>
          </a:prstGeom>
          <a:noFill/>
        </p:spPr>
        <p:txBody>
          <a:bodyPr wrap="none" rtlCol="0">
            <a:spAutoFit/>
          </a:bodyPr>
          <a:lstStyle/>
          <a:p>
            <a:r>
              <a:rPr lang="en-US" b="1" dirty="0">
                <a:solidFill>
                  <a:srgbClr val="FF0000"/>
                </a:solidFill>
                <a:effectLst>
                  <a:outerShdw blurRad="38100" dist="38100" dir="2700000" algn="tl">
                    <a:srgbClr val="000000">
                      <a:alpha val="43137"/>
                    </a:srgbClr>
                  </a:outerShdw>
                </a:effectLst>
              </a:rPr>
              <a:t>Current Series</a:t>
            </a:r>
          </a:p>
        </p:txBody>
      </p:sp>
      <p:sp>
        <p:nvSpPr>
          <p:cNvPr id="9" name="TextBox 8"/>
          <p:cNvSpPr txBox="1"/>
          <p:nvPr/>
        </p:nvSpPr>
        <p:spPr>
          <a:xfrm>
            <a:off x="4577255" y="3928664"/>
            <a:ext cx="1517980" cy="369332"/>
          </a:xfrm>
          <a:prstGeom prst="rect">
            <a:avLst/>
          </a:prstGeom>
          <a:noFill/>
        </p:spPr>
        <p:txBody>
          <a:bodyPr wrap="none" rtlCol="0">
            <a:spAutoFit/>
          </a:bodyPr>
          <a:lstStyle/>
          <a:p>
            <a:r>
              <a:rPr lang="en-US" b="1" dirty="0">
                <a:solidFill>
                  <a:srgbClr val="FF0000"/>
                </a:solidFill>
                <a:effectLst>
                  <a:outerShdw blurRad="38100" dist="38100" dir="2700000" algn="tl">
                    <a:srgbClr val="000000">
                      <a:alpha val="43137"/>
                    </a:srgbClr>
                  </a:outerShdw>
                </a:effectLst>
              </a:rPr>
              <a:t>Current Shunt</a:t>
            </a:r>
          </a:p>
        </p:txBody>
      </p:sp>
    </p:spTree>
    <p:extLst>
      <p:ext uri="{BB962C8B-B14F-4D97-AF65-F5344CB8AC3E}">
        <p14:creationId xmlns:p14="http://schemas.microsoft.com/office/powerpoint/2010/main" val="2704667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7030A0"/>
                </a:solidFill>
                <a:effectLst>
                  <a:outerShdw blurRad="38100" dist="38100" dir="2700000" algn="tl">
                    <a:srgbClr val="000000">
                      <a:alpha val="43137"/>
                    </a:srgbClr>
                  </a:outerShdw>
                </a:effectLst>
              </a:rPr>
              <a:t>Closed loop Op Amp Configurations</a:t>
            </a:r>
            <a:endParaRPr lang="en-US" dirty="0"/>
          </a:p>
        </p:txBody>
      </p:sp>
      <p:sp>
        <p:nvSpPr>
          <p:cNvPr id="3" name="Content Placeholder 2"/>
          <p:cNvSpPr>
            <a:spLocks noGrp="1"/>
          </p:cNvSpPr>
          <p:nvPr>
            <p:ph idx="1"/>
          </p:nvPr>
        </p:nvSpPr>
        <p:spPr/>
        <p:txBody>
          <a:bodyPr/>
          <a:lstStyle/>
          <a:p>
            <a:pPr marL="0" indent="0">
              <a:buNone/>
            </a:pPr>
            <a:r>
              <a:rPr lang="en-US" dirty="0"/>
              <a:t>Out of four topologies two commonly used topologies for Op Amp are </a:t>
            </a:r>
          </a:p>
          <a:p>
            <a:pPr marL="514350" indent="-514350">
              <a:buFont typeface="+mj-lt"/>
              <a:buAutoNum type="arabicPeriod"/>
            </a:pPr>
            <a:r>
              <a:rPr lang="en-US" dirty="0"/>
              <a:t>Voltage Series (Used in Non Inverting Configuration)</a:t>
            </a:r>
          </a:p>
          <a:p>
            <a:pPr marL="514350" indent="-514350">
              <a:buFont typeface="+mj-lt"/>
              <a:buAutoNum type="arabicPeriod"/>
            </a:pPr>
            <a:r>
              <a:rPr lang="en-US" dirty="0"/>
              <a:t>Voltage Shunt(Used in inverting configuration)</a:t>
            </a:r>
          </a:p>
          <a:p>
            <a:pPr marL="0" indent="0">
              <a:buNone/>
            </a:pPr>
            <a:endParaRPr lang="en-US" dirty="0"/>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341452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96" y="762000"/>
            <a:ext cx="9240262"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23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713" y="609600"/>
            <a:ext cx="8702081"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1807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70" y="838200"/>
            <a:ext cx="891513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0604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747" y="-327026"/>
            <a:ext cx="8229600" cy="1143000"/>
          </a:xfrm>
        </p:spPr>
        <p:txBody>
          <a:bodyPr>
            <a:normAutofit/>
          </a:bodyPr>
          <a:lstStyle/>
          <a:p>
            <a:r>
              <a:rPr lang="en-IN" sz="3200" b="1" dirty="0">
                <a:effectLst>
                  <a:outerShdw blurRad="38100" dist="38100" dir="2700000" algn="tl">
                    <a:srgbClr val="000000">
                      <a:alpha val="43137"/>
                    </a:srgbClr>
                  </a:outerShdw>
                </a:effectLst>
              </a:rPr>
              <a:t>Bias Current Compensation</a:t>
            </a:r>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68</a:t>
            </a:fld>
            <a:endParaRPr lang="en-US">
              <a:solidFill>
                <a:prstClr val="black">
                  <a:tint val="75000"/>
                </a:prstClr>
              </a:solidFill>
            </a:endParaRPr>
          </a:p>
        </p:txBody>
      </p:sp>
      <p:pic>
        <p:nvPicPr>
          <p:cNvPr id="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694" b="19186"/>
          <a:stretch/>
        </p:blipFill>
        <p:spPr bwMode="auto">
          <a:xfrm>
            <a:off x="76204" y="558615"/>
            <a:ext cx="5510571" cy="33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489" b="72294"/>
          <a:stretch/>
        </p:blipFill>
        <p:spPr bwMode="auto">
          <a:xfrm>
            <a:off x="161925" y="4648200"/>
            <a:ext cx="8820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a:stretch>
            <a:fillRect/>
          </a:stretch>
        </p:blipFill>
        <p:spPr>
          <a:xfrm>
            <a:off x="47633" y="3952140"/>
            <a:ext cx="8870449" cy="768163"/>
          </a:xfrm>
          <a:prstGeom prst="rect">
            <a:avLst/>
          </a:prstGeom>
        </p:spPr>
      </p:pic>
    </p:spTree>
    <p:extLst>
      <p:ext uri="{BB962C8B-B14F-4D97-AF65-F5344CB8AC3E}">
        <p14:creationId xmlns:p14="http://schemas.microsoft.com/office/powerpoint/2010/main" val="862299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38200"/>
            <a:ext cx="8366781" cy="5523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525" y="228600"/>
            <a:ext cx="9032409" cy="369332"/>
          </a:xfrm>
          <a:prstGeom prst="rect">
            <a:avLst/>
          </a:prstGeom>
          <a:noFill/>
        </p:spPr>
        <p:txBody>
          <a:bodyPr wrap="none" rtlCol="0">
            <a:spAutoFit/>
          </a:bodyPr>
          <a:lstStyle/>
          <a:p>
            <a:r>
              <a:rPr lang="en-IN" b="1" dirty="0">
                <a:effectLst>
                  <a:outerShdw blurRad="38100" dist="38100" dir="2700000" algn="tl">
                    <a:srgbClr val="000000">
                      <a:alpha val="43137"/>
                    </a:srgbClr>
                  </a:outerShdw>
                </a:effectLst>
              </a:rPr>
              <a:t>Finding Maximum or total Output Offset Voltage due to bias current and Input offset Voltage</a:t>
            </a:r>
          </a:p>
        </p:txBody>
      </p:sp>
    </p:spTree>
    <p:extLst>
      <p:ext uri="{BB962C8B-B14F-4D97-AF65-F5344CB8AC3E}">
        <p14:creationId xmlns:p14="http://schemas.microsoft.com/office/powerpoint/2010/main" val="3822031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651421663"/>
                  </p:ext>
                </p:extLst>
              </p:nvPr>
            </p:nvGraphicFramePr>
            <p:xfrm>
              <a:off x="155561" y="1066800"/>
              <a:ext cx="8960730" cy="4958207"/>
            </p:xfrm>
            <a:graphic>
              <a:graphicData uri="http://schemas.openxmlformats.org/drawingml/2006/table">
                <a:tbl>
                  <a:tblPr firstRow="1" bandRow="1">
                    <a:tableStyleId>{1FECB4D8-DB02-4DC6-A0A2-4F2EBAE1DC90}</a:tableStyleId>
                  </a:tblPr>
                  <a:tblGrid>
                    <a:gridCol w="578729">
                      <a:extLst>
                        <a:ext uri="{9D8B030D-6E8A-4147-A177-3AD203B41FA5}">
                          <a16:colId xmlns:a16="http://schemas.microsoft.com/office/drawing/2014/main" val="20000"/>
                        </a:ext>
                      </a:extLst>
                    </a:gridCol>
                    <a:gridCol w="1981001">
                      <a:extLst>
                        <a:ext uri="{9D8B030D-6E8A-4147-A177-3AD203B41FA5}">
                          <a16:colId xmlns:a16="http://schemas.microsoft.com/office/drawing/2014/main" val="20001"/>
                        </a:ext>
                      </a:extLst>
                    </a:gridCol>
                    <a:gridCol w="2057599">
                      <a:extLst>
                        <a:ext uri="{9D8B030D-6E8A-4147-A177-3AD203B41FA5}">
                          <a16:colId xmlns:a16="http://schemas.microsoft.com/office/drawing/2014/main" val="20002"/>
                        </a:ext>
                      </a:extLst>
                    </a:gridCol>
                    <a:gridCol w="2323938">
                      <a:extLst>
                        <a:ext uri="{9D8B030D-6E8A-4147-A177-3AD203B41FA5}">
                          <a16:colId xmlns:a16="http://schemas.microsoft.com/office/drawing/2014/main" val="20003"/>
                        </a:ext>
                      </a:extLst>
                    </a:gridCol>
                    <a:gridCol w="2019463">
                      <a:extLst>
                        <a:ext uri="{9D8B030D-6E8A-4147-A177-3AD203B41FA5}">
                          <a16:colId xmlns:a16="http://schemas.microsoft.com/office/drawing/2014/main" val="20004"/>
                        </a:ext>
                      </a:extLst>
                    </a:gridCol>
                  </a:tblGrid>
                  <a:tr h="0">
                    <a:tc>
                      <a:txBody>
                        <a:bodyPr/>
                        <a:lstStyle/>
                        <a:p>
                          <a:r>
                            <a:rPr lang="en-US" sz="1800" dirty="0"/>
                            <a:t>Sr.</a:t>
                          </a:r>
                          <a:r>
                            <a:rPr lang="en-US" sz="1800" baseline="0" dirty="0"/>
                            <a:t> No</a:t>
                          </a:r>
                          <a:endParaRPr lang="en-US" sz="1800" dirty="0"/>
                        </a:p>
                      </a:txBody>
                      <a:tcPr/>
                    </a:tc>
                    <a:tc>
                      <a:txBody>
                        <a:bodyPr/>
                        <a:lstStyle/>
                        <a:p>
                          <a:r>
                            <a:rPr lang="en-US" sz="1800" dirty="0"/>
                            <a:t>Parameter/Characteristic</a:t>
                          </a:r>
                        </a:p>
                      </a:txBody>
                      <a:tcPr/>
                    </a:tc>
                    <a:tc>
                      <a:txBody>
                        <a:bodyPr/>
                        <a:lstStyle/>
                        <a:p>
                          <a:r>
                            <a:rPr lang="en-US" sz="1800" dirty="0"/>
                            <a:t>Bipolar</a:t>
                          </a:r>
                          <a:r>
                            <a:rPr lang="en-US" sz="1800" baseline="0" dirty="0"/>
                            <a:t> Op Amp</a:t>
                          </a:r>
                          <a:endParaRPr lang="en-US" sz="1800" dirty="0"/>
                        </a:p>
                      </a:txBody>
                      <a:tcPr/>
                    </a:tc>
                    <a:tc>
                      <a:txBody>
                        <a:bodyPr/>
                        <a:lstStyle/>
                        <a:p>
                          <a:r>
                            <a:rPr lang="en-US" sz="1800" dirty="0"/>
                            <a:t>JFET</a:t>
                          </a:r>
                          <a:r>
                            <a:rPr lang="en-US" sz="1800" baseline="0" dirty="0"/>
                            <a:t> Op Amp</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CMOS Op Amp</a:t>
                          </a:r>
                          <a:endParaRPr lang="en-US" sz="1800" dirty="0"/>
                        </a:p>
                        <a:p>
                          <a:endParaRPr lang="en-US" sz="1800" dirty="0"/>
                        </a:p>
                      </a:txBody>
                      <a:tcPr/>
                    </a:tc>
                    <a:extLst>
                      <a:ext uri="{0D108BD9-81ED-4DB2-BD59-A6C34878D82A}">
                        <a16:rowId xmlns:a16="http://schemas.microsoft.com/office/drawing/2014/main" val="10000"/>
                      </a:ext>
                    </a:extLst>
                  </a:tr>
                  <a:tr h="0">
                    <a:tc>
                      <a:txBody>
                        <a:bodyPr/>
                        <a:lstStyle/>
                        <a:p>
                          <a:r>
                            <a:rPr lang="en-US" sz="1800" dirty="0"/>
                            <a:t>9</a:t>
                          </a:r>
                        </a:p>
                      </a:txBody>
                      <a:tcPr/>
                    </a:tc>
                    <a:tc>
                      <a:txBody>
                        <a:bodyPr/>
                        <a:lstStyle/>
                        <a:p>
                          <a:r>
                            <a:rPr lang="en-US" sz="1800" dirty="0"/>
                            <a:t>Output </a:t>
                          </a:r>
                          <a:r>
                            <a:rPr lang="en-US" sz="1800" dirty="0" err="1"/>
                            <a:t>Vs</a:t>
                          </a:r>
                          <a:r>
                            <a:rPr lang="en-US" sz="1800" dirty="0"/>
                            <a:t> Load</a:t>
                          </a:r>
                        </a:p>
                      </a:txBody>
                      <a:tcPr/>
                    </a:tc>
                    <a:tc>
                      <a:txBody>
                        <a:bodyPr/>
                        <a:lstStyle/>
                        <a:p>
                          <a:r>
                            <a:rPr lang="en-US" sz="1800" dirty="0"/>
                            <a:t>Relatively flat until you reach current limit</a:t>
                          </a:r>
                        </a:p>
                      </a:txBody>
                      <a:tcPr/>
                    </a:tc>
                    <a:tc>
                      <a:txBody>
                        <a:bodyPr/>
                        <a:lstStyle/>
                        <a:p>
                          <a:r>
                            <a:rPr lang="en-US" sz="1800" dirty="0"/>
                            <a:t>Same as Bipolar</a:t>
                          </a:r>
                        </a:p>
                      </a:txBody>
                      <a:tcPr/>
                    </a:tc>
                    <a:tc>
                      <a:txBody>
                        <a:bodyPr/>
                        <a:lstStyle/>
                        <a:p>
                          <a:r>
                            <a:rPr lang="en-US" sz="1800" dirty="0"/>
                            <a:t>Falls off Quickly</a:t>
                          </a:r>
                        </a:p>
                      </a:txBody>
                      <a:tcPr/>
                    </a:tc>
                    <a:extLst>
                      <a:ext uri="{0D108BD9-81ED-4DB2-BD59-A6C34878D82A}">
                        <a16:rowId xmlns:a16="http://schemas.microsoft.com/office/drawing/2014/main" val="10001"/>
                      </a:ext>
                    </a:extLst>
                  </a:tr>
                  <a:tr h="0">
                    <a:tc>
                      <a:txBody>
                        <a:bodyPr/>
                        <a:lstStyle/>
                        <a:p>
                          <a:r>
                            <a:rPr lang="en-US" sz="1800" dirty="0"/>
                            <a:t>10</a:t>
                          </a:r>
                        </a:p>
                      </a:txBody>
                      <a:tcPr/>
                    </a:tc>
                    <a:tc>
                      <a:txBody>
                        <a:bodyPr/>
                        <a:lstStyle/>
                        <a:p>
                          <a:r>
                            <a:rPr lang="en-US" sz="1800" dirty="0"/>
                            <a:t>Bandwidth</a:t>
                          </a:r>
                        </a:p>
                      </a:txBody>
                      <a:tcPr/>
                    </a:tc>
                    <a:tc>
                      <a:txBody>
                        <a:bodyPr/>
                        <a:lstStyle/>
                        <a:p>
                          <a:r>
                            <a:rPr lang="en-US" sz="1800" dirty="0"/>
                            <a:t>Increases linearly with Collector Current</a:t>
                          </a:r>
                        </a:p>
                      </a:txBody>
                      <a:tcPr/>
                    </a:tc>
                    <a:tc>
                      <a:txBody>
                        <a:bodyPr/>
                        <a:lstStyle/>
                        <a:p>
                          <a:r>
                            <a:rPr lang="en-US" sz="1800" dirty="0"/>
                            <a:t>Same as Bipolar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p>
                          <a:r>
                            <a:rPr lang="en-US" sz="1800" dirty="0"/>
                            <a:t>Increases by increasing W/L</a:t>
                          </a:r>
                          <a:r>
                            <a:rPr lang="en-US" sz="1800" baseline="0" dirty="0"/>
                            <a:t> ratio or </a:t>
                          </a:r>
                          <a14:m>
                            <m:oMath xmlns:m="http://schemas.openxmlformats.org/officeDocument/2006/math">
                              <m:r>
                                <a:rPr lang="en-US" sz="1800" baseline="0" smtClean="0">
                                  <a:latin typeface="Cambria Math"/>
                                </a:rPr>
                                <m:t>√</m:t>
                              </m:r>
                              <m:sSub>
                                <m:sSubPr>
                                  <m:ctrlPr>
                                    <a:rPr lang="en-US" sz="1800" i="1" baseline="0" smtClean="0">
                                      <a:latin typeface="Cambria Math" panose="02040503050406030204" pitchFamily="18" charset="0"/>
                                    </a:rPr>
                                  </m:ctrlPr>
                                </m:sSubPr>
                                <m:e>
                                  <m:r>
                                    <a:rPr lang="en-US" sz="1800" baseline="0" smtClean="0">
                                      <a:latin typeface="Cambria Math"/>
                                    </a:rPr>
                                    <m:t>𝐼</m:t>
                                  </m:r>
                                </m:e>
                                <m:sub>
                                  <m:r>
                                    <a:rPr lang="en-US" sz="1800" baseline="0" smtClean="0">
                                      <a:latin typeface="Cambria Math"/>
                                    </a:rPr>
                                    <m:t>𝐷</m:t>
                                  </m:r>
                                </m:sub>
                              </m:sSub>
                            </m:oMath>
                          </a14:m>
                          <a:endParaRPr lang="en-US" sz="1800" dirty="0"/>
                        </a:p>
                      </a:txBody>
                      <a:tcPr/>
                    </a:tc>
                    <a:extLst>
                      <a:ext uri="{0D108BD9-81ED-4DB2-BD59-A6C34878D82A}">
                        <a16:rowId xmlns:a16="http://schemas.microsoft.com/office/drawing/2014/main" val="10002"/>
                      </a:ext>
                    </a:extLst>
                  </a:tr>
                  <a:tr h="0">
                    <a:tc>
                      <a:txBody>
                        <a:bodyPr/>
                        <a:lstStyle/>
                        <a:p>
                          <a:r>
                            <a:rPr lang="en-US" sz="1800" dirty="0"/>
                            <a:t>11</a:t>
                          </a:r>
                        </a:p>
                      </a:txBody>
                      <a:tcPr/>
                    </a:tc>
                    <a:tc>
                      <a:txBody>
                        <a:bodyPr/>
                        <a:lstStyle/>
                        <a:p>
                          <a:r>
                            <a:rPr lang="en-US" sz="1800" dirty="0" err="1"/>
                            <a:t>Zo</a:t>
                          </a:r>
                          <a:endParaRPr lang="en-US" sz="1800" dirty="0"/>
                        </a:p>
                      </a:txBody>
                      <a:tcPr/>
                    </a:tc>
                    <a:tc>
                      <a:txBody>
                        <a:bodyPr/>
                        <a:lstStyle/>
                        <a:p>
                          <a:r>
                            <a:rPr lang="en-US" sz="1800" dirty="0" err="1"/>
                            <a:t>Flatest</a:t>
                          </a:r>
                          <a:r>
                            <a:rPr lang="en-US" sz="1800" dirty="0"/>
                            <a:t> and Lowest </a:t>
                          </a:r>
                          <a:r>
                            <a:rPr lang="en-US" sz="1800" dirty="0" err="1"/>
                            <a:t>Zo</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p>
                          <a:r>
                            <a:rPr lang="en-US" sz="1800" dirty="0"/>
                            <a:t>low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p>
                          <a:r>
                            <a:rPr lang="en-US" sz="1800" dirty="0"/>
                            <a:t>Higher</a:t>
                          </a:r>
                          <a:r>
                            <a:rPr lang="en-US" sz="1800" baseline="0" dirty="0"/>
                            <a:t> and not Flat as bipolar</a:t>
                          </a:r>
                          <a:endParaRPr lang="en-US" sz="1800" dirty="0"/>
                        </a:p>
                      </a:txBody>
                      <a:tcPr/>
                    </a:tc>
                    <a:extLst>
                      <a:ext uri="{0D108BD9-81ED-4DB2-BD59-A6C34878D82A}">
                        <a16:rowId xmlns:a16="http://schemas.microsoft.com/office/drawing/2014/main" val="10003"/>
                      </a:ext>
                    </a:extLst>
                  </a:tr>
                  <a:tr h="0">
                    <a:tc>
                      <a:txBody>
                        <a:bodyPr/>
                        <a:lstStyle/>
                        <a:p>
                          <a:r>
                            <a:rPr lang="en-US" sz="1800" dirty="0"/>
                            <a:t>12</a:t>
                          </a:r>
                        </a:p>
                      </a:txBody>
                      <a:tcPr/>
                    </a:tc>
                    <a:tc>
                      <a:txBody>
                        <a:bodyPr/>
                        <a:lstStyle/>
                        <a:p>
                          <a:r>
                            <a:rPr lang="en-US" sz="1800" dirty="0"/>
                            <a:t>Advantage</a:t>
                          </a:r>
                        </a:p>
                      </a:txBody>
                      <a:tcPr/>
                    </a:tc>
                    <a:tc>
                      <a:txBody>
                        <a:bodyPr/>
                        <a:lstStyle/>
                        <a:p>
                          <a:r>
                            <a:rPr lang="en-US" sz="1800" dirty="0"/>
                            <a:t>Large output Swings</a:t>
                          </a:r>
                        </a:p>
                      </a:txBody>
                      <a:tcPr/>
                    </a:tc>
                    <a:tc>
                      <a:txBody>
                        <a:bodyPr/>
                        <a:lstStyle/>
                        <a:p>
                          <a:r>
                            <a:rPr lang="en-US" sz="1800" dirty="0"/>
                            <a:t>Extremely</a:t>
                          </a:r>
                          <a:r>
                            <a:rPr lang="en-US" sz="1800" baseline="0" dirty="0"/>
                            <a:t> low bias currents</a:t>
                          </a:r>
                          <a:endParaRPr lang="en-US" sz="1800" dirty="0"/>
                        </a:p>
                      </a:txBody>
                      <a:tcPr/>
                    </a:tc>
                    <a:tc>
                      <a:txBody>
                        <a:bodyPr/>
                        <a:lstStyle/>
                        <a:p>
                          <a:r>
                            <a:rPr lang="en-US" sz="1800" dirty="0"/>
                            <a:t>Requires very small power supply currents</a:t>
                          </a:r>
                        </a:p>
                      </a:txBody>
                      <a:tcPr/>
                    </a:tc>
                    <a:extLst>
                      <a:ext uri="{0D108BD9-81ED-4DB2-BD59-A6C34878D82A}">
                        <a16:rowId xmlns:a16="http://schemas.microsoft.com/office/drawing/2014/main" val="10004"/>
                      </a:ext>
                    </a:extLst>
                  </a:tr>
                  <a:tr h="0">
                    <a:tc>
                      <a:txBody>
                        <a:bodyPr/>
                        <a:lstStyle/>
                        <a:p>
                          <a:r>
                            <a:rPr lang="en-US" sz="1800" dirty="0"/>
                            <a:t>13</a:t>
                          </a:r>
                        </a:p>
                      </a:txBody>
                      <a:tcPr/>
                    </a:tc>
                    <a:tc>
                      <a:txBody>
                        <a:bodyPr/>
                        <a:lstStyle/>
                        <a:p>
                          <a:r>
                            <a:rPr lang="en-US" sz="1800" dirty="0"/>
                            <a:t>Example </a:t>
                          </a:r>
                        </a:p>
                      </a:txBody>
                      <a:tcPr/>
                    </a:tc>
                    <a:tc>
                      <a:txBody>
                        <a:bodyPr/>
                        <a:lstStyle/>
                        <a:p>
                          <a:r>
                            <a:rPr lang="en-US" sz="1800" dirty="0"/>
                            <a:t>OPA</a:t>
                          </a:r>
                          <a:r>
                            <a:rPr lang="en-US" sz="1800" baseline="0" dirty="0"/>
                            <a:t> 227</a:t>
                          </a:r>
                          <a:endParaRPr lang="en-US" sz="1800" dirty="0"/>
                        </a:p>
                      </a:txBody>
                      <a:tcPr/>
                    </a:tc>
                    <a:tc>
                      <a:txBody>
                        <a:bodyPr/>
                        <a:lstStyle/>
                        <a:p>
                          <a:r>
                            <a:rPr lang="en-US" sz="1800" dirty="0"/>
                            <a:t>LF</a:t>
                          </a:r>
                          <a:r>
                            <a:rPr lang="en-US" sz="1800" baseline="0" dirty="0"/>
                            <a:t> 357</a:t>
                          </a:r>
                          <a:endParaRPr lang="en-US" sz="1800" dirty="0"/>
                        </a:p>
                      </a:txBody>
                      <a:tcPr/>
                    </a:tc>
                    <a:tc>
                      <a:txBody>
                        <a:bodyPr/>
                        <a:lstStyle/>
                        <a:p>
                          <a:r>
                            <a:rPr lang="en-US" sz="1800" dirty="0"/>
                            <a:t>OPA 350</a:t>
                          </a:r>
                        </a:p>
                      </a:txBody>
                      <a:tcPr/>
                    </a:tc>
                    <a:extLst>
                      <a:ext uri="{0D108BD9-81ED-4DB2-BD59-A6C34878D82A}">
                        <a16:rowId xmlns:a16="http://schemas.microsoft.com/office/drawing/2014/main" val="10005"/>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651421663"/>
                  </p:ext>
                </p:extLst>
              </p:nvPr>
            </p:nvGraphicFramePr>
            <p:xfrm>
              <a:off x="155561" y="1066800"/>
              <a:ext cx="8960730" cy="4958207"/>
            </p:xfrm>
            <a:graphic>
              <a:graphicData uri="http://schemas.openxmlformats.org/drawingml/2006/table">
                <a:tbl>
                  <a:tblPr firstRow="1" bandRow="1">
                    <a:tableStyleId>{1FECB4D8-DB02-4DC6-A0A2-4F2EBAE1DC90}</a:tableStyleId>
                  </a:tblPr>
                  <a:tblGrid>
                    <a:gridCol w="578729"/>
                    <a:gridCol w="1981001"/>
                    <a:gridCol w="2057599"/>
                    <a:gridCol w="2323938"/>
                    <a:gridCol w="2019463"/>
                  </a:tblGrid>
                  <a:tr h="640080">
                    <a:tc>
                      <a:txBody>
                        <a:bodyPr/>
                        <a:lstStyle/>
                        <a:p>
                          <a:r>
                            <a:rPr lang="en-US" sz="1800" dirty="0" smtClean="0"/>
                            <a:t>Sr.</a:t>
                          </a:r>
                          <a:r>
                            <a:rPr lang="en-US" sz="1800" baseline="0" dirty="0" smtClean="0"/>
                            <a:t> No</a:t>
                          </a:r>
                          <a:endParaRPr lang="en-US" sz="1800" dirty="0"/>
                        </a:p>
                      </a:txBody>
                      <a:tcPr/>
                    </a:tc>
                    <a:tc>
                      <a:txBody>
                        <a:bodyPr/>
                        <a:lstStyle/>
                        <a:p>
                          <a:r>
                            <a:rPr lang="en-US" sz="1800" dirty="0" smtClean="0"/>
                            <a:t>Parameter/Characteristic</a:t>
                          </a:r>
                          <a:endParaRPr lang="en-US" sz="1800" dirty="0"/>
                        </a:p>
                      </a:txBody>
                      <a:tcPr/>
                    </a:tc>
                    <a:tc>
                      <a:txBody>
                        <a:bodyPr/>
                        <a:lstStyle/>
                        <a:p>
                          <a:r>
                            <a:rPr lang="en-US" sz="1800" dirty="0" smtClean="0"/>
                            <a:t>Bipolar</a:t>
                          </a:r>
                          <a:r>
                            <a:rPr lang="en-US" sz="1800" baseline="0" dirty="0" smtClean="0"/>
                            <a:t> Op Amp</a:t>
                          </a:r>
                          <a:endParaRPr lang="en-US" sz="1800" dirty="0"/>
                        </a:p>
                      </a:txBody>
                      <a:tcPr/>
                    </a:tc>
                    <a:tc>
                      <a:txBody>
                        <a:bodyPr/>
                        <a:lstStyle/>
                        <a:p>
                          <a:r>
                            <a:rPr lang="en-US" sz="1800" dirty="0" smtClean="0"/>
                            <a:t>JFET</a:t>
                          </a:r>
                          <a:r>
                            <a:rPr lang="en-US" sz="1800" baseline="0" dirty="0" smtClean="0"/>
                            <a:t> Op Amp</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t>CMOS Op Amp</a:t>
                          </a:r>
                          <a:endParaRPr lang="en-US" sz="1800" dirty="0" smtClean="0"/>
                        </a:p>
                        <a:p>
                          <a:endParaRPr lang="en-US" sz="1800" dirty="0"/>
                        </a:p>
                      </a:txBody>
                      <a:tcPr/>
                    </a:tc>
                  </a:tr>
                  <a:tr h="914400">
                    <a:tc>
                      <a:txBody>
                        <a:bodyPr/>
                        <a:lstStyle/>
                        <a:p>
                          <a:r>
                            <a:rPr lang="en-US" sz="1800" dirty="0" smtClean="0"/>
                            <a:t>9</a:t>
                          </a:r>
                          <a:endParaRPr lang="en-US" sz="1800" dirty="0"/>
                        </a:p>
                      </a:txBody>
                      <a:tcPr/>
                    </a:tc>
                    <a:tc>
                      <a:txBody>
                        <a:bodyPr/>
                        <a:lstStyle/>
                        <a:p>
                          <a:r>
                            <a:rPr lang="en-US" sz="1800" dirty="0" smtClean="0"/>
                            <a:t>Output </a:t>
                          </a:r>
                          <a:r>
                            <a:rPr lang="en-US" sz="1800" dirty="0" err="1" smtClean="0"/>
                            <a:t>Vs</a:t>
                          </a:r>
                          <a:r>
                            <a:rPr lang="en-US" sz="1800" dirty="0" smtClean="0"/>
                            <a:t> Load</a:t>
                          </a:r>
                          <a:endParaRPr lang="en-US" sz="1800" dirty="0"/>
                        </a:p>
                      </a:txBody>
                      <a:tcPr/>
                    </a:tc>
                    <a:tc>
                      <a:txBody>
                        <a:bodyPr/>
                        <a:lstStyle/>
                        <a:p>
                          <a:r>
                            <a:rPr lang="en-US" sz="1800" dirty="0" smtClean="0"/>
                            <a:t>Relatively flat until you reach current limit</a:t>
                          </a:r>
                          <a:endParaRPr lang="en-US" sz="1800" dirty="0"/>
                        </a:p>
                      </a:txBody>
                      <a:tcPr/>
                    </a:tc>
                    <a:tc>
                      <a:txBody>
                        <a:bodyPr/>
                        <a:lstStyle/>
                        <a:p>
                          <a:r>
                            <a:rPr lang="en-US" sz="1800" dirty="0" smtClean="0"/>
                            <a:t>Same as Bipolar</a:t>
                          </a:r>
                          <a:endParaRPr lang="en-US" sz="1800" dirty="0"/>
                        </a:p>
                      </a:txBody>
                      <a:tcPr/>
                    </a:tc>
                    <a:tc>
                      <a:txBody>
                        <a:bodyPr/>
                        <a:lstStyle/>
                        <a:p>
                          <a:r>
                            <a:rPr lang="en-US" sz="1800" dirty="0" smtClean="0"/>
                            <a:t>Falls off Quickly</a:t>
                          </a:r>
                          <a:endParaRPr lang="en-US" sz="1800" dirty="0"/>
                        </a:p>
                      </a:txBody>
                      <a:tcPr/>
                    </a:tc>
                  </a:tr>
                  <a:tr h="1209167">
                    <a:tc>
                      <a:txBody>
                        <a:bodyPr/>
                        <a:lstStyle/>
                        <a:p>
                          <a:r>
                            <a:rPr lang="en-US" sz="1800" dirty="0" smtClean="0"/>
                            <a:t>10</a:t>
                          </a:r>
                          <a:endParaRPr lang="en-US" sz="1800" dirty="0"/>
                        </a:p>
                      </a:txBody>
                      <a:tcPr/>
                    </a:tc>
                    <a:tc>
                      <a:txBody>
                        <a:bodyPr/>
                        <a:lstStyle/>
                        <a:p>
                          <a:r>
                            <a:rPr lang="en-US" sz="1800" dirty="0" smtClean="0"/>
                            <a:t>Bandwidth</a:t>
                          </a:r>
                          <a:endParaRPr lang="en-US" sz="1800" dirty="0"/>
                        </a:p>
                      </a:txBody>
                      <a:tcPr/>
                    </a:tc>
                    <a:tc>
                      <a:txBody>
                        <a:bodyPr/>
                        <a:lstStyle/>
                        <a:p>
                          <a:r>
                            <a:rPr lang="en-US" sz="1800" dirty="0" smtClean="0"/>
                            <a:t>Increases linearly with Collector Current</a:t>
                          </a:r>
                          <a:endParaRPr lang="en-US" sz="1800" dirty="0"/>
                        </a:p>
                      </a:txBody>
                      <a:tcPr/>
                    </a:tc>
                    <a:tc>
                      <a:txBody>
                        <a:bodyPr/>
                        <a:lstStyle/>
                        <a:p>
                          <a:r>
                            <a:rPr lang="en-US" sz="1800" dirty="0" smtClean="0"/>
                            <a:t>Same as Bipolar</a:t>
                          </a:r>
                          <a:endParaRPr lang="en-US" sz="1800" dirty="0"/>
                        </a:p>
                      </a:txBody>
                      <a:tcPr/>
                    </a:tc>
                    <a:tc>
                      <a:txBody>
                        <a:bodyPr/>
                        <a:lstStyle/>
                        <a:p>
                          <a:endParaRPr lang="en-US"/>
                        </a:p>
                      </a:txBody>
                      <a:tcPr>
                        <a:blipFill rotWithShape="1">
                          <a:blip r:embed="rId2"/>
                          <a:stretch>
                            <a:fillRect l="-344109" t="-131313" r="-302" b="-189899"/>
                          </a:stretch>
                        </a:blipFill>
                      </a:tcPr>
                    </a:tc>
                  </a:tr>
                  <a:tr h="914400">
                    <a:tc>
                      <a:txBody>
                        <a:bodyPr/>
                        <a:lstStyle/>
                        <a:p>
                          <a:r>
                            <a:rPr lang="en-US" sz="1800" dirty="0" smtClean="0"/>
                            <a:t>11</a:t>
                          </a:r>
                          <a:endParaRPr lang="en-US" sz="1800" dirty="0"/>
                        </a:p>
                      </a:txBody>
                      <a:tcPr/>
                    </a:tc>
                    <a:tc>
                      <a:txBody>
                        <a:bodyPr/>
                        <a:lstStyle/>
                        <a:p>
                          <a:r>
                            <a:rPr lang="en-US" sz="1800" dirty="0" err="1" smtClean="0"/>
                            <a:t>Zo</a:t>
                          </a:r>
                          <a:endParaRPr lang="en-US" sz="1800" dirty="0"/>
                        </a:p>
                      </a:txBody>
                      <a:tcPr/>
                    </a:tc>
                    <a:tc>
                      <a:txBody>
                        <a:bodyPr/>
                        <a:lstStyle/>
                        <a:p>
                          <a:r>
                            <a:rPr lang="en-US" sz="1800" dirty="0" err="1" smtClean="0"/>
                            <a:t>Flatest</a:t>
                          </a:r>
                          <a:r>
                            <a:rPr lang="en-US" sz="1800" dirty="0" smtClean="0"/>
                            <a:t> </a:t>
                          </a:r>
                          <a:r>
                            <a:rPr lang="en-US" sz="1800" dirty="0" smtClean="0"/>
                            <a:t>and Lowest </a:t>
                          </a:r>
                          <a:r>
                            <a:rPr lang="en-US" sz="1800" dirty="0" err="1" smtClean="0"/>
                            <a:t>Zo</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p>
                        <a:p>
                          <a:r>
                            <a:rPr lang="en-US" sz="1800" dirty="0" smtClean="0"/>
                            <a:t>low</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p>
                        <a:p>
                          <a:r>
                            <a:rPr lang="en-US" sz="1800" dirty="0" smtClean="0"/>
                            <a:t>Higher</a:t>
                          </a:r>
                          <a:r>
                            <a:rPr lang="en-US" sz="1800" baseline="0" dirty="0" smtClean="0"/>
                            <a:t> and not Flat as bipolar</a:t>
                          </a:r>
                          <a:endParaRPr lang="en-US" sz="1800" dirty="0"/>
                        </a:p>
                      </a:txBody>
                      <a:tcPr/>
                    </a:tc>
                  </a:tr>
                  <a:tr h="914400">
                    <a:tc>
                      <a:txBody>
                        <a:bodyPr/>
                        <a:lstStyle/>
                        <a:p>
                          <a:r>
                            <a:rPr lang="en-US" sz="1800" dirty="0" smtClean="0"/>
                            <a:t>12</a:t>
                          </a:r>
                          <a:endParaRPr lang="en-US" sz="1800" dirty="0"/>
                        </a:p>
                      </a:txBody>
                      <a:tcPr/>
                    </a:tc>
                    <a:tc>
                      <a:txBody>
                        <a:bodyPr/>
                        <a:lstStyle/>
                        <a:p>
                          <a:r>
                            <a:rPr lang="en-US" sz="1800" dirty="0" smtClean="0"/>
                            <a:t>Advantage</a:t>
                          </a:r>
                          <a:endParaRPr lang="en-US" sz="1800" dirty="0"/>
                        </a:p>
                      </a:txBody>
                      <a:tcPr/>
                    </a:tc>
                    <a:tc>
                      <a:txBody>
                        <a:bodyPr/>
                        <a:lstStyle/>
                        <a:p>
                          <a:r>
                            <a:rPr lang="en-US" sz="1800" dirty="0" smtClean="0"/>
                            <a:t>Large output Swings</a:t>
                          </a:r>
                          <a:endParaRPr lang="en-US" sz="1800" dirty="0"/>
                        </a:p>
                      </a:txBody>
                      <a:tcPr/>
                    </a:tc>
                    <a:tc>
                      <a:txBody>
                        <a:bodyPr/>
                        <a:lstStyle/>
                        <a:p>
                          <a:r>
                            <a:rPr lang="en-US" sz="1800" dirty="0" smtClean="0"/>
                            <a:t>Extremely</a:t>
                          </a:r>
                          <a:r>
                            <a:rPr lang="en-US" sz="1800" baseline="0" dirty="0" smtClean="0"/>
                            <a:t> low bias currents</a:t>
                          </a:r>
                          <a:endParaRPr lang="en-US" sz="1800" dirty="0"/>
                        </a:p>
                      </a:txBody>
                      <a:tcPr/>
                    </a:tc>
                    <a:tc>
                      <a:txBody>
                        <a:bodyPr/>
                        <a:lstStyle/>
                        <a:p>
                          <a:r>
                            <a:rPr lang="en-US" sz="1800" dirty="0" smtClean="0"/>
                            <a:t>Requires very small power supply currents</a:t>
                          </a:r>
                          <a:endParaRPr lang="en-US" sz="1800" dirty="0"/>
                        </a:p>
                      </a:txBody>
                      <a:tcPr/>
                    </a:tc>
                  </a:tr>
                  <a:tr h="365760">
                    <a:tc>
                      <a:txBody>
                        <a:bodyPr/>
                        <a:lstStyle/>
                        <a:p>
                          <a:r>
                            <a:rPr lang="en-US" sz="1800" dirty="0" smtClean="0"/>
                            <a:t>13</a:t>
                          </a:r>
                          <a:endParaRPr lang="en-US" sz="1800" dirty="0"/>
                        </a:p>
                      </a:txBody>
                      <a:tcPr/>
                    </a:tc>
                    <a:tc>
                      <a:txBody>
                        <a:bodyPr/>
                        <a:lstStyle/>
                        <a:p>
                          <a:r>
                            <a:rPr lang="en-US" sz="1800" dirty="0" smtClean="0"/>
                            <a:t>Example </a:t>
                          </a:r>
                          <a:endParaRPr lang="en-US" sz="1800" dirty="0"/>
                        </a:p>
                      </a:txBody>
                      <a:tcPr/>
                    </a:tc>
                    <a:tc>
                      <a:txBody>
                        <a:bodyPr/>
                        <a:lstStyle/>
                        <a:p>
                          <a:r>
                            <a:rPr lang="en-US" sz="1800" dirty="0" smtClean="0"/>
                            <a:t>OPA</a:t>
                          </a:r>
                          <a:r>
                            <a:rPr lang="en-US" sz="1800" baseline="0" dirty="0" smtClean="0"/>
                            <a:t> 227</a:t>
                          </a:r>
                          <a:endParaRPr lang="en-US" sz="1800" dirty="0"/>
                        </a:p>
                      </a:txBody>
                      <a:tcPr/>
                    </a:tc>
                    <a:tc>
                      <a:txBody>
                        <a:bodyPr/>
                        <a:lstStyle/>
                        <a:p>
                          <a:r>
                            <a:rPr lang="en-US" sz="1800" dirty="0" smtClean="0"/>
                            <a:t>LF</a:t>
                          </a:r>
                          <a:r>
                            <a:rPr lang="en-US" sz="1800" baseline="0" dirty="0" smtClean="0"/>
                            <a:t> 357</a:t>
                          </a:r>
                          <a:endParaRPr lang="en-US" sz="1800" dirty="0"/>
                        </a:p>
                      </a:txBody>
                      <a:tcPr/>
                    </a:tc>
                    <a:tc>
                      <a:txBody>
                        <a:bodyPr/>
                        <a:lstStyle/>
                        <a:p>
                          <a:r>
                            <a:rPr lang="en-US" sz="1800" dirty="0" smtClean="0"/>
                            <a:t>OPA 350</a:t>
                          </a:r>
                          <a:endParaRPr lang="en-US" sz="1800" dirty="0"/>
                        </a:p>
                      </a:txBody>
                      <a:tcPr/>
                    </a:tc>
                  </a:tr>
                </a:tbl>
              </a:graphicData>
            </a:graphic>
          </p:graphicFrame>
        </mc:Fallback>
      </mc:AlternateContent>
      <p:sp>
        <p:nvSpPr>
          <p:cNvPr id="4" name="TextBox 3"/>
          <p:cNvSpPr txBox="1"/>
          <p:nvPr/>
        </p:nvSpPr>
        <p:spPr>
          <a:xfrm>
            <a:off x="254549" y="0"/>
            <a:ext cx="8872618" cy="523218"/>
          </a:xfrm>
          <a:prstGeom prst="rect">
            <a:avLst/>
          </a:prstGeom>
          <a:noFill/>
        </p:spPr>
        <p:txBody>
          <a:bodyPr wrap="none" lIns="91438" tIns="45719" rIns="91438" bIns="45719" rtlCol="0">
            <a:spAutoFit/>
          </a:bodyPr>
          <a:lstStyle/>
          <a:p>
            <a:pPr algn="ctr"/>
            <a:r>
              <a:rPr lang="en-US" sz="2800" b="1" dirty="0">
                <a:solidFill>
                  <a:srgbClr val="4F81BD"/>
                </a:solidFill>
                <a:effectLst>
                  <a:outerShdw blurRad="38100" dist="38100" dir="2700000" algn="tl">
                    <a:srgbClr val="000000">
                      <a:alpha val="43137"/>
                    </a:srgbClr>
                  </a:outerShdw>
                </a:effectLst>
              </a:rPr>
              <a:t>Classification of Op Amp based on technology Continued…</a:t>
            </a:r>
            <a:endParaRPr lang="en-US" sz="2800" dirty="0">
              <a:solidFill>
                <a:prstClr val="black"/>
              </a:solidFill>
            </a:endParaRPr>
          </a:p>
        </p:txBody>
      </p:sp>
      <p:sp>
        <p:nvSpPr>
          <p:cNvPr id="3" name="Date Placeholder 2"/>
          <p:cNvSpPr>
            <a:spLocks noGrp="1"/>
          </p:cNvSpPr>
          <p:nvPr>
            <p:ph type="dt" sz="half" idx="10"/>
          </p:nvPr>
        </p:nvSpPr>
        <p:spPr/>
        <p:txBody>
          <a:bodyPr/>
          <a:lstStyle/>
          <a:p>
            <a:fld id="{D20ADBA2-7E7D-49FA-A5E3-D4726F5AEB72}" type="datetime1">
              <a:rPr lang="en-US" smtClean="0"/>
              <a:t>12/21/2022</a:t>
            </a:fld>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7</a:t>
            </a:fld>
            <a:endParaRPr lang="en-US"/>
          </a:p>
        </p:txBody>
      </p:sp>
    </p:spTree>
    <p:extLst>
      <p:ext uri="{BB962C8B-B14F-4D97-AF65-F5344CB8AC3E}">
        <p14:creationId xmlns:p14="http://schemas.microsoft.com/office/powerpoint/2010/main" val="24021736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effectLst>
                  <a:outerShdw blurRad="38100" dist="38100" dir="2700000" algn="tl">
                    <a:srgbClr val="000000">
                      <a:alpha val="43137"/>
                    </a:srgbClr>
                  </a:outerShdw>
                </a:effectLst>
              </a:rPr>
              <a:t>Maximum output offset voltage with </a:t>
            </a:r>
            <a:r>
              <a:rPr lang="en-IN" sz="2800" b="1" dirty="0" err="1">
                <a:effectLst>
                  <a:outerShdw blurRad="38100" dist="38100" dir="2700000" algn="tl">
                    <a:srgbClr val="000000">
                      <a:alpha val="43137"/>
                    </a:srgbClr>
                  </a:outerShdw>
                </a:effectLst>
              </a:rPr>
              <a:t>Rcomp</a:t>
            </a:r>
            <a:endParaRPr lang="en-IN" sz="2800" b="1" dirty="0">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70</a:t>
            </a:fld>
            <a:endParaRPr lang="en-US">
              <a:solidFill>
                <a:prstClr val="black">
                  <a:tint val="75000"/>
                </a:prstClr>
              </a:solidFill>
            </a:endParaRP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7104"/>
          <a:stretch/>
        </p:blipFill>
        <p:spPr bwMode="auto">
          <a:xfrm>
            <a:off x="201798" y="2057400"/>
            <a:ext cx="8942202" cy="206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37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7030A0"/>
                </a:solidFill>
                <a:effectLst>
                  <a:outerShdw blurRad="38100" dist="38100" dir="2700000" algn="tl">
                    <a:srgbClr val="000000">
                      <a:alpha val="43137"/>
                    </a:srgbClr>
                  </a:outerShdw>
                </a:effectLst>
              </a:rPr>
              <a:t>Offset Voltage Compensation for Op Amp</a:t>
            </a:r>
          </a:p>
        </p:txBody>
      </p:sp>
      <p:sp>
        <p:nvSpPr>
          <p:cNvPr id="3" name="Content Placeholder 2"/>
          <p:cNvSpPr>
            <a:spLocks noGrp="1"/>
          </p:cNvSpPr>
          <p:nvPr>
            <p:ph idx="1"/>
          </p:nvPr>
        </p:nvSpPr>
        <p:spPr/>
        <p:txBody>
          <a:bodyPr/>
          <a:lstStyle/>
          <a:p>
            <a:pPr marL="0" indent="0">
              <a:buNone/>
            </a:pPr>
            <a:r>
              <a:rPr lang="en-US" dirty="0"/>
              <a:t>The two methods </a:t>
            </a:r>
          </a:p>
          <a:p>
            <a:pPr marL="514350" indent="-514350">
              <a:buFont typeface="+mj-lt"/>
              <a:buAutoNum type="arabicPeriod"/>
            </a:pPr>
            <a:r>
              <a:rPr lang="en-US" dirty="0"/>
              <a:t>Op Amp with offset null terminal</a:t>
            </a:r>
          </a:p>
          <a:p>
            <a:pPr marL="514350" indent="-514350">
              <a:buFont typeface="+mj-lt"/>
              <a:buAutoNum type="arabicPeriod"/>
            </a:pPr>
            <a:r>
              <a:rPr lang="en-US" dirty="0"/>
              <a:t>Providing externally connected offset compensation network</a:t>
            </a:r>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p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71</a:t>
            </a:fld>
            <a:endParaRPr lang="en-US">
              <a:solidFill>
                <a:prstClr val="black">
                  <a:tint val="75000"/>
                </a:prstClr>
              </a:solidFill>
            </a:endParaRPr>
          </a:p>
        </p:txBody>
      </p:sp>
    </p:spTree>
    <p:extLst>
      <p:ext uri="{BB962C8B-B14F-4D97-AF65-F5344CB8AC3E}">
        <p14:creationId xmlns:p14="http://schemas.microsoft.com/office/powerpoint/2010/main" val="1586051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741" y="299019"/>
            <a:ext cx="8107483" cy="685800"/>
          </a:xfrm>
        </p:spPr>
        <p:txBody>
          <a:bodyPr>
            <a:noAutofit/>
          </a:bodyPr>
          <a:lstStyle/>
          <a:p>
            <a:r>
              <a:rPr lang="en-US" sz="4000" b="1" dirty="0">
                <a:solidFill>
                  <a:srgbClr val="7030A0"/>
                </a:solidFill>
                <a:effectLst>
                  <a:outerShdw blurRad="38100" dist="38100" dir="2700000" algn="tl">
                    <a:srgbClr val="000000">
                      <a:alpha val="43137"/>
                    </a:srgbClr>
                  </a:outerShdw>
                </a:effectLst>
              </a:rPr>
              <a:t>Op Amp with offset null terminal</a:t>
            </a:r>
            <a:br>
              <a:rPr lang="en-US" sz="4000" b="1" dirty="0">
                <a:solidFill>
                  <a:srgbClr val="7030A0"/>
                </a:solidFill>
                <a:effectLst>
                  <a:outerShdw blurRad="38100" dist="38100" dir="2700000" algn="tl">
                    <a:srgbClr val="000000">
                      <a:alpha val="43137"/>
                    </a:srgbClr>
                  </a:outerShdw>
                </a:effectLst>
              </a:rPr>
            </a:br>
            <a:endParaRPr lang="en-US" sz="4000" b="1" dirty="0">
              <a:solidFill>
                <a:srgbClr val="7030A0"/>
              </a:solidFill>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p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72</a:t>
            </a:fld>
            <a:endParaRPr lang="en-US">
              <a:solidFill>
                <a:prstClr val="black">
                  <a:tint val="75000"/>
                </a:prstClr>
              </a:solidFill>
            </a:endParaRPr>
          </a:p>
        </p:txBody>
      </p:sp>
      <p:sp>
        <p:nvSpPr>
          <p:cNvPr id="6" name="TextBox 5"/>
          <p:cNvSpPr txBox="1"/>
          <p:nvPr/>
        </p:nvSpPr>
        <p:spPr>
          <a:xfrm>
            <a:off x="1887963" y="777680"/>
            <a:ext cx="5368073" cy="646331"/>
          </a:xfrm>
          <a:prstGeom prst="rect">
            <a:avLst/>
          </a:prstGeom>
          <a:noFill/>
        </p:spPr>
        <p:txBody>
          <a:bodyPr wrap="none" rtlCol="0">
            <a:spAutoFit/>
          </a:bodyPr>
          <a:lstStyle/>
          <a:p>
            <a:r>
              <a:rPr lang="en-US" b="1" dirty="0">
                <a:solidFill>
                  <a:prstClr val="black"/>
                </a:solidFill>
              </a:rPr>
              <a:t>A 10 K trimming  potentiometer is connected between</a:t>
            </a:r>
          </a:p>
          <a:p>
            <a:r>
              <a:rPr lang="en-US" b="1" dirty="0">
                <a:solidFill>
                  <a:prstClr val="black"/>
                </a:solidFill>
              </a:rPr>
              <a:t>Offset null pins 1 and 5. </a:t>
            </a: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30463" r="-3109"/>
          <a:stretch/>
        </p:blipFill>
        <p:spPr bwMode="auto">
          <a:xfrm>
            <a:off x="68382" y="1561334"/>
            <a:ext cx="9220200" cy="435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8562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rgbClr val="7030A0"/>
                </a:solidFill>
                <a:effectLst>
                  <a:outerShdw blurRad="38100" dist="38100" dir="2700000" algn="tl">
                    <a:srgbClr val="000000">
                      <a:alpha val="43137"/>
                    </a:srgbClr>
                  </a:outerShdw>
                </a:effectLst>
              </a:rPr>
              <a:t>Output Offset Nulling Procedure</a:t>
            </a:r>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73</a:t>
            </a:fld>
            <a:endParaRPr lang="en-US">
              <a:solidFill>
                <a:prstClr val="black">
                  <a:tint val="75000"/>
                </a:prstClr>
              </a:solidFill>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89" t="569" r="539" b="60406"/>
          <a:stretch/>
        </p:blipFill>
        <p:spPr bwMode="auto">
          <a:xfrm>
            <a:off x="228600" y="2133600"/>
            <a:ext cx="898711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4996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1143000"/>
          </a:xfrm>
        </p:spPr>
        <p:txBody>
          <a:bodyPr/>
          <a:lstStyle/>
          <a:p>
            <a:r>
              <a:rPr lang="en-US" b="1" dirty="0">
                <a:effectLst>
                  <a:outerShdw blurRad="38100" dist="38100" dir="2700000" algn="tl">
                    <a:srgbClr val="000000">
                      <a:alpha val="43137"/>
                    </a:srgbClr>
                  </a:outerShdw>
                </a:effectLst>
              </a:rPr>
              <a:t> </a:t>
            </a:r>
            <a:r>
              <a:rPr lang="en-US" sz="2400" b="1" dirty="0">
                <a:effectLst>
                  <a:outerShdw blurRad="38100" dist="38100" dir="2700000" algn="tl">
                    <a:srgbClr val="000000">
                      <a:alpha val="43137"/>
                    </a:srgbClr>
                  </a:outerShdw>
                </a:effectLst>
              </a:rPr>
              <a:t>Drift in Op-Amp Parameters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17639"/>
                <a:ext cx="8229600" cy="4708526"/>
              </a:xfrm>
            </p:spPr>
            <p:txBody>
              <a:bodyPr/>
              <a:lstStyle/>
              <a:p>
                <a:pPr marL="0" indent="0">
                  <a:buNone/>
                </a:pPr>
                <a:r>
                  <a:rPr lang="en-US" dirty="0"/>
                  <a:t>Op Amp input offset voltage ,Bias currents and offset currents are function of following.</a:t>
                </a:r>
              </a:p>
              <a:p>
                <a:pPr marL="514350" indent="-514350">
                  <a:buFont typeface="+mj-lt"/>
                  <a:buAutoNum type="arabicPeriod"/>
                </a:pPr>
                <a:r>
                  <a:rPr lang="en-US" dirty="0"/>
                  <a:t>Change in temperature </a:t>
                </a:r>
                <a14:m>
                  <m:oMath xmlns:m="http://schemas.openxmlformats.org/officeDocument/2006/math">
                    <m:r>
                      <a:rPr lang="en-US" i="1" smtClean="0">
                        <a:latin typeface="Cambria Math"/>
                        <a:ea typeface="Cambria Math"/>
                      </a:rPr>
                      <m:t>∆</m:t>
                    </m:r>
                    <m:r>
                      <a:rPr lang="en-US" b="0" i="1" smtClean="0">
                        <a:latin typeface="Cambria Math"/>
                        <a:ea typeface="Cambria Math"/>
                      </a:rPr>
                      <m:t>𝑇</m:t>
                    </m:r>
                  </m:oMath>
                </a14:m>
                <a:endParaRPr lang="en-US" b="0" dirty="0">
                  <a:ea typeface="Cambria Math"/>
                </a:endParaRPr>
              </a:p>
              <a:p>
                <a:pPr marL="514350" indent="-514350">
                  <a:buFont typeface="+mj-lt"/>
                  <a:buAutoNum type="arabicPeriod"/>
                </a:pPr>
                <a:r>
                  <a:rPr lang="en-US" dirty="0"/>
                  <a:t>Change in supply voltage</a:t>
                </a:r>
              </a:p>
              <a:p>
                <a:pPr marL="514350" indent="-514350">
                  <a:buFont typeface="+mj-lt"/>
                  <a:buAutoNum type="arabicPeriod"/>
                </a:pPr>
                <a:r>
                  <a:rPr lang="en-US" dirty="0"/>
                  <a:t>Change in time</a:t>
                </a:r>
              </a:p>
              <a:p>
                <a:pPr marL="514350" indent="-514350">
                  <a:buFont typeface="+mj-lt"/>
                  <a:buAutoNum type="arabicPeriod"/>
                </a:pPr>
                <a:endParaRPr lang="en-US" dirty="0"/>
              </a:p>
              <a:p>
                <a:pPr marL="0" indent="0">
                  <a:buNone/>
                </a:pPr>
                <a:r>
                  <a:rPr lang="en-US" dirty="0"/>
                  <a:t>Change in Op-amp parameters with respect to above is called as drift.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17639"/>
                <a:ext cx="8229600" cy="4708526"/>
              </a:xfrm>
              <a:blipFill rotWithShape="0">
                <a:blip r:embed="rId2"/>
                <a:stretch>
                  <a:fillRect l="-1926" t="-168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9C4BBA5-32F6-4D16-91A1-40537A5CC905}" type="datetime1">
              <a:rPr lang="en-US" smtClean="0">
                <a:solidFill>
                  <a:prstClr val="black">
                    <a:tint val="75000"/>
                  </a:prstClr>
                </a:solidFill>
              </a:rPr>
              <a:p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74</a:t>
            </a:fld>
            <a:endParaRPr lang="en-US">
              <a:solidFill>
                <a:prstClr val="black">
                  <a:tint val="75000"/>
                </a:prstClr>
              </a:solidFill>
            </a:endParaRPr>
          </a:p>
        </p:txBody>
      </p:sp>
    </p:spTree>
    <p:extLst>
      <p:ext uri="{BB962C8B-B14F-4D97-AF65-F5344CB8AC3E}">
        <p14:creationId xmlns:p14="http://schemas.microsoft.com/office/powerpoint/2010/main" val="2949063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760C5EE-B161-42B4-9D3E-A75131D8465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75</a:t>
            </a:fld>
            <a:endParaRPr lang="en-US">
              <a:solidFill>
                <a:prstClr val="black">
                  <a:tint val="75000"/>
                </a:prstClr>
              </a:solidFill>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 t="39594" r="-1188" b="-1"/>
          <a:stretch/>
        </p:blipFill>
        <p:spPr bwMode="auto">
          <a:xfrm>
            <a:off x="0" y="838200"/>
            <a:ext cx="90678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5842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rgbClr val="7030A0"/>
                </a:solidFill>
                <a:effectLst>
                  <a:outerShdw blurRad="38100" dist="38100" dir="2700000" algn="tl">
                    <a:srgbClr val="000000">
                      <a:alpha val="43137"/>
                    </a:srgbClr>
                  </a:outerShdw>
                </a:effectLst>
              </a:rPr>
              <a:t>Practice Problems</a:t>
            </a:r>
          </a:p>
        </p:txBody>
      </p:sp>
      <p:sp>
        <p:nvSpPr>
          <p:cNvPr id="4" name="Date Placeholder 3"/>
          <p:cNvSpPr>
            <a:spLocks noGrp="1"/>
          </p:cNvSpPr>
          <p:nvPr>
            <p:ph type="dt" sz="half" idx="10"/>
          </p:nvPr>
        </p:nvSpPr>
        <p:spPr/>
        <p:txBody>
          <a:bodyPr/>
          <a:lstStyle/>
          <a:p>
            <a:fld id="{8760C5EE-B161-42B4-9D3E-A75131D8465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76</a:t>
            </a:fld>
            <a:endParaRPr lang="en-US">
              <a:solidFill>
                <a:prstClr val="black">
                  <a:tint val="75000"/>
                </a:prstClr>
              </a:solidFill>
            </a:endParaRPr>
          </a:p>
        </p:txBody>
      </p:sp>
      <p:sp>
        <p:nvSpPr>
          <p:cNvPr id="7" name="TextBox 6"/>
          <p:cNvSpPr txBox="1"/>
          <p:nvPr/>
        </p:nvSpPr>
        <p:spPr>
          <a:xfrm>
            <a:off x="685800" y="1417638"/>
            <a:ext cx="1215461" cy="400110"/>
          </a:xfrm>
          <a:prstGeom prst="rect">
            <a:avLst/>
          </a:prstGeom>
          <a:noFill/>
        </p:spPr>
        <p:txBody>
          <a:bodyPr wrap="none" rtlCol="0">
            <a:spAutoFit/>
          </a:bodyPr>
          <a:lstStyle/>
          <a:p>
            <a:r>
              <a:rPr lang="en-IN" sz="2000" b="1" dirty="0">
                <a:solidFill>
                  <a:srgbClr val="7030A0"/>
                </a:solidFill>
                <a:effectLst>
                  <a:outerShdw blurRad="38100" dist="38100" dir="2700000" algn="tl">
                    <a:srgbClr val="000000">
                      <a:alpha val="43137"/>
                    </a:srgbClr>
                  </a:outerShdw>
                </a:effectLst>
              </a:rPr>
              <a:t>Problem1</a:t>
            </a:r>
            <a:endParaRPr lang="en-IN" sz="2000" dirty="0"/>
          </a:p>
        </p:txBody>
      </p:sp>
      <p:pic>
        <p:nvPicPr>
          <p:cNvPr id="8" name="Picture 7"/>
          <p:cNvPicPr>
            <a:picLocks noChangeAspect="1"/>
          </p:cNvPicPr>
          <p:nvPr/>
        </p:nvPicPr>
        <p:blipFill>
          <a:blip r:embed="rId2"/>
          <a:stretch>
            <a:fillRect/>
          </a:stretch>
        </p:blipFill>
        <p:spPr>
          <a:xfrm>
            <a:off x="100012" y="1376362"/>
            <a:ext cx="8943975" cy="4105275"/>
          </a:xfrm>
          <a:prstGeom prst="rect">
            <a:avLst/>
          </a:prstGeom>
        </p:spPr>
      </p:pic>
    </p:spTree>
    <p:extLst>
      <p:ext uri="{BB962C8B-B14F-4D97-AF65-F5344CB8AC3E}">
        <p14:creationId xmlns:p14="http://schemas.microsoft.com/office/powerpoint/2010/main" val="21976198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57200" y="251158"/>
            <a:ext cx="7611001" cy="3149267"/>
          </a:xfrm>
          <a:prstGeom prst="rect">
            <a:avLst/>
          </a:prstGeom>
        </p:spPr>
      </p:pic>
      <p:sp>
        <p:nvSpPr>
          <p:cNvPr id="4" name="Date Placeholder 3"/>
          <p:cNvSpPr>
            <a:spLocks noGrp="1"/>
          </p:cNvSpPr>
          <p:nvPr>
            <p:ph type="dt" sz="half" idx="10"/>
          </p:nvPr>
        </p:nvSpPr>
        <p:spPr/>
        <p:txBody>
          <a:bodyPr/>
          <a:lstStyle/>
          <a:p>
            <a:fld id="{8760C5EE-B161-42B4-9D3E-A75131D8465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77</a:t>
            </a:fld>
            <a:endParaRPr lang="en-US">
              <a:solidFill>
                <a:prstClr val="black">
                  <a:tint val="75000"/>
                </a:prstClr>
              </a:solidFill>
            </a:endParaRPr>
          </a:p>
        </p:txBody>
      </p:sp>
      <p:pic>
        <p:nvPicPr>
          <p:cNvPr id="8" name="Picture 7"/>
          <p:cNvPicPr>
            <a:picLocks noChangeAspect="1"/>
          </p:cNvPicPr>
          <p:nvPr/>
        </p:nvPicPr>
        <p:blipFill>
          <a:blip r:embed="rId3"/>
          <a:stretch>
            <a:fillRect/>
          </a:stretch>
        </p:blipFill>
        <p:spPr>
          <a:xfrm>
            <a:off x="609600" y="3429000"/>
            <a:ext cx="6527401" cy="1500267"/>
          </a:xfrm>
          <a:prstGeom prst="rect">
            <a:avLst/>
          </a:prstGeom>
        </p:spPr>
      </p:pic>
      <p:pic>
        <p:nvPicPr>
          <p:cNvPr id="9" name="Picture 8"/>
          <p:cNvPicPr>
            <a:picLocks noChangeAspect="1"/>
          </p:cNvPicPr>
          <p:nvPr/>
        </p:nvPicPr>
        <p:blipFill>
          <a:blip r:embed="rId4"/>
          <a:stretch>
            <a:fillRect/>
          </a:stretch>
        </p:blipFill>
        <p:spPr>
          <a:xfrm>
            <a:off x="457200" y="4648200"/>
            <a:ext cx="7843201" cy="1810667"/>
          </a:xfrm>
          <a:prstGeom prst="rect">
            <a:avLst/>
          </a:prstGeom>
        </p:spPr>
      </p:pic>
      <p:sp>
        <p:nvSpPr>
          <p:cNvPr id="10" name="TextBox 9"/>
          <p:cNvSpPr txBox="1"/>
          <p:nvPr/>
        </p:nvSpPr>
        <p:spPr>
          <a:xfrm>
            <a:off x="375916" y="17124"/>
            <a:ext cx="1940339" cy="369332"/>
          </a:xfrm>
          <a:prstGeom prst="rect">
            <a:avLst/>
          </a:prstGeom>
          <a:noFill/>
        </p:spPr>
        <p:txBody>
          <a:bodyPr wrap="none" rtlCol="0">
            <a:spAutoFit/>
          </a:bodyPr>
          <a:lstStyle/>
          <a:p>
            <a:r>
              <a:rPr lang="en-IN" b="1" dirty="0">
                <a:solidFill>
                  <a:srgbClr val="7030A0"/>
                </a:solidFill>
                <a:effectLst>
                  <a:outerShdw blurRad="38100" dist="38100" dir="2700000" algn="tl">
                    <a:srgbClr val="000000">
                      <a:alpha val="43137"/>
                    </a:srgbClr>
                  </a:outerShdw>
                </a:effectLst>
              </a:rPr>
              <a:t>Problem1 solution</a:t>
            </a:r>
            <a:endParaRPr lang="en-IN" dirty="0"/>
          </a:p>
        </p:txBody>
      </p:sp>
    </p:spTree>
    <p:extLst>
      <p:ext uri="{BB962C8B-B14F-4D97-AF65-F5344CB8AC3E}">
        <p14:creationId xmlns:p14="http://schemas.microsoft.com/office/powerpoint/2010/main" val="26379100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4878" y="990600"/>
            <a:ext cx="8680497" cy="3420000"/>
          </a:xfrm>
          <a:prstGeom prst="rect">
            <a:avLst/>
          </a:prstGeom>
        </p:spPr>
      </p:pic>
      <p:sp>
        <p:nvSpPr>
          <p:cNvPr id="4" name="Date Placeholder 3"/>
          <p:cNvSpPr>
            <a:spLocks noGrp="1"/>
          </p:cNvSpPr>
          <p:nvPr>
            <p:ph type="dt" sz="half" idx="10"/>
          </p:nvPr>
        </p:nvSpPr>
        <p:spPr/>
        <p:txBody>
          <a:bodyPr/>
          <a:lstStyle/>
          <a:p>
            <a:fld id="{8760C5EE-B161-42B4-9D3E-A75131D8465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78</a:t>
            </a:fld>
            <a:endParaRPr lang="en-US">
              <a:solidFill>
                <a:prstClr val="black">
                  <a:tint val="75000"/>
                </a:prstClr>
              </a:solidFill>
            </a:endParaRPr>
          </a:p>
        </p:txBody>
      </p:sp>
      <p:sp>
        <p:nvSpPr>
          <p:cNvPr id="7" name="TextBox 6"/>
          <p:cNvSpPr txBox="1"/>
          <p:nvPr/>
        </p:nvSpPr>
        <p:spPr>
          <a:xfrm>
            <a:off x="414016" y="152400"/>
            <a:ext cx="1109984" cy="369332"/>
          </a:xfrm>
          <a:prstGeom prst="rect">
            <a:avLst/>
          </a:prstGeom>
          <a:noFill/>
        </p:spPr>
        <p:txBody>
          <a:bodyPr wrap="none" rtlCol="0">
            <a:spAutoFit/>
          </a:bodyPr>
          <a:lstStyle/>
          <a:p>
            <a:r>
              <a:rPr lang="en-IN" b="1" dirty="0">
                <a:solidFill>
                  <a:srgbClr val="7030A0"/>
                </a:solidFill>
                <a:effectLst>
                  <a:outerShdw blurRad="38100" dist="38100" dir="2700000" algn="tl">
                    <a:srgbClr val="000000">
                      <a:alpha val="43137"/>
                    </a:srgbClr>
                  </a:outerShdw>
                </a:effectLst>
              </a:rPr>
              <a:t>Problem2</a:t>
            </a:r>
            <a:endParaRPr lang="en-IN" dirty="0"/>
          </a:p>
        </p:txBody>
      </p:sp>
    </p:spTree>
    <p:extLst>
      <p:ext uri="{BB962C8B-B14F-4D97-AF65-F5344CB8AC3E}">
        <p14:creationId xmlns:p14="http://schemas.microsoft.com/office/powerpoint/2010/main" val="3653788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52400" y="304800"/>
            <a:ext cx="8075401" cy="1500267"/>
          </a:xfrm>
          <a:prstGeom prst="rect">
            <a:avLst/>
          </a:prstGeom>
        </p:spPr>
      </p:pic>
      <p:sp>
        <p:nvSpPr>
          <p:cNvPr id="4" name="Date Placeholder 3"/>
          <p:cNvSpPr>
            <a:spLocks noGrp="1"/>
          </p:cNvSpPr>
          <p:nvPr>
            <p:ph type="dt" sz="half" idx="10"/>
          </p:nvPr>
        </p:nvSpPr>
        <p:spPr/>
        <p:txBody>
          <a:bodyPr/>
          <a:lstStyle/>
          <a:p>
            <a:fld id="{8760C5EE-B161-42B4-9D3E-A75131D8465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79</a:t>
            </a:fld>
            <a:endParaRPr lang="en-US">
              <a:solidFill>
                <a:prstClr val="black">
                  <a:tint val="75000"/>
                </a:prstClr>
              </a:solidFill>
            </a:endParaRPr>
          </a:p>
        </p:txBody>
      </p:sp>
      <p:pic>
        <p:nvPicPr>
          <p:cNvPr id="7" name="Picture 6"/>
          <p:cNvPicPr>
            <a:picLocks noChangeAspect="1"/>
          </p:cNvPicPr>
          <p:nvPr/>
        </p:nvPicPr>
        <p:blipFill>
          <a:blip r:embed="rId3"/>
          <a:stretch>
            <a:fillRect/>
          </a:stretch>
        </p:blipFill>
        <p:spPr>
          <a:xfrm>
            <a:off x="457200" y="1676400"/>
            <a:ext cx="6398401" cy="2476734"/>
          </a:xfrm>
          <a:prstGeom prst="rect">
            <a:avLst/>
          </a:prstGeom>
        </p:spPr>
      </p:pic>
      <p:sp>
        <p:nvSpPr>
          <p:cNvPr id="8" name="TextBox 7"/>
          <p:cNvSpPr txBox="1"/>
          <p:nvPr/>
        </p:nvSpPr>
        <p:spPr>
          <a:xfrm>
            <a:off x="228600" y="20794"/>
            <a:ext cx="1162882" cy="369332"/>
          </a:xfrm>
          <a:prstGeom prst="rect">
            <a:avLst/>
          </a:prstGeom>
          <a:noFill/>
        </p:spPr>
        <p:txBody>
          <a:bodyPr wrap="none" rtlCol="0">
            <a:spAutoFit/>
          </a:bodyPr>
          <a:lstStyle/>
          <a:p>
            <a:r>
              <a:rPr lang="en-IN" b="1" dirty="0">
                <a:solidFill>
                  <a:srgbClr val="7030A0"/>
                </a:solidFill>
                <a:effectLst>
                  <a:outerShdw blurRad="38100" dist="38100" dir="2700000" algn="tl">
                    <a:srgbClr val="000000">
                      <a:alpha val="43137"/>
                    </a:srgbClr>
                  </a:outerShdw>
                </a:effectLst>
              </a:rPr>
              <a:t>Problem 3</a:t>
            </a:r>
            <a:endParaRPr lang="en-IN" dirty="0"/>
          </a:p>
        </p:txBody>
      </p:sp>
    </p:spTree>
    <p:extLst>
      <p:ext uri="{BB962C8B-B14F-4D97-AF65-F5344CB8AC3E}">
        <p14:creationId xmlns:p14="http://schemas.microsoft.com/office/powerpoint/2010/main" val="785786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5827" y="304801"/>
            <a:ext cx="4612028" cy="2464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381000"/>
            <a:ext cx="3518395" cy="800217"/>
          </a:xfrm>
          <a:prstGeom prst="rect">
            <a:avLst/>
          </a:prstGeom>
          <a:noFill/>
        </p:spPr>
        <p:txBody>
          <a:bodyPr wrap="none" lIns="91438" tIns="45719" rIns="91438" bIns="45719" rtlCol="0">
            <a:spAutoFit/>
          </a:bodyPr>
          <a:lstStyle/>
          <a:p>
            <a:r>
              <a:rPr lang="en-US" sz="2800" dirty="0"/>
              <a:t>1. </a:t>
            </a:r>
            <a:r>
              <a:rPr lang="en-US" sz="2800" dirty="0">
                <a:solidFill>
                  <a:srgbClr val="7030A0"/>
                </a:solidFill>
                <a:effectLst>
                  <a:outerShdw blurRad="38100" dist="38100" dir="2700000" algn="tl">
                    <a:srgbClr val="000000">
                      <a:alpha val="43137"/>
                    </a:srgbClr>
                  </a:outerShdw>
                </a:effectLst>
              </a:rPr>
              <a:t>Input</a:t>
            </a:r>
            <a:r>
              <a:rPr lang="en-US" sz="2800" dirty="0">
                <a:solidFill>
                  <a:srgbClr val="002060"/>
                </a:solidFill>
                <a:effectLst>
                  <a:outerShdw blurRad="38100" dist="38100" dir="2700000" algn="tl">
                    <a:srgbClr val="000000">
                      <a:alpha val="43137"/>
                    </a:srgbClr>
                  </a:outerShdw>
                </a:effectLst>
              </a:rPr>
              <a:t> Offset Voltage</a:t>
            </a:r>
            <a:r>
              <a:rPr lang="en-US" dirty="0">
                <a:solidFill>
                  <a:srgbClr val="002060"/>
                </a:solidFill>
                <a:effectLst>
                  <a:outerShdw blurRad="38100" dist="38100" dir="2700000" algn="tl">
                    <a:srgbClr val="000000">
                      <a:alpha val="43137"/>
                    </a:srgbClr>
                  </a:outerShdw>
                </a:effectLst>
              </a:rPr>
              <a:t>:</a:t>
            </a:r>
          </a:p>
          <a:p>
            <a:endParaRPr lang="en-US" dirty="0">
              <a:solidFill>
                <a:srgbClr val="002060"/>
              </a:solidFill>
              <a:effectLst>
                <a:outerShdw blurRad="38100" dist="38100" dir="2700000" algn="tl">
                  <a:srgbClr val="000000">
                    <a:alpha val="43137"/>
                  </a:srgbClr>
                </a:outerShdw>
              </a:effectLst>
            </a:endParaRPr>
          </a:p>
        </p:txBody>
      </p:sp>
      <p:sp>
        <p:nvSpPr>
          <p:cNvPr id="5" name="TextBox 4"/>
          <p:cNvSpPr txBox="1"/>
          <p:nvPr/>
        </p:nvSpPr>
        <p:spPr>
          <a:xfrm>
            <a:off x="153265" y="2769590"/>
            <a:ext cx="9057027" cy="3693317"/>
          </a:xfrm>
          <a:prstGeom prst="rect">
            <a:avLst/>
          </a:prstGeom>
          <a:noFill/>
        </p:spPr>
        <p:txBody>
          <a:bodyPr wrap="none" lIns="91438" tIns="45719" rIns="91438" bIns="45719" rtlCol="0">
            <a:spAutoFit/>
          </a:bodyPr>
          <a:lstStyle/>
          <a:p>
            <a:r>
              <a:rPr lang="en-US" dirty="0"/>
              <a:t>Input offset voltage is also defined as the voltage that must be applied between the two input</a:t>
            </a:r>
          </a:p>
          <a:p>
            <a:r>
              <a:rPr lang="en-US" dirty="0"/>
              <a:t> terminals of an OPAMP to null or zero the output .fig shows that two dc voltages are applied to</a:t>
            </a:r>
          </a:p>
          <a:p>
            <a:r>
              <a:rPr lang="en-US" dirty="0"/>
              <a:t> input terminals to make the output zero.</a:t>
            </a:r>
          </a:p>
          <a:p>
            <a:endParaRPr lang="en-US" dirty="0"/>
          </a:p>
          <a:p>
            <a:r>
              <a:rPr lang="en-US" dirty="0" err="1"/>
              <a:t>Vio</a:t>
            </a:r>
            <a:r>
              <a:rPr lang="en-US" dirty="0"/>
              <a:t> = Vdc1 – Vdc2</a:t>
            </a:r>
          </a:p>
          <a:p>
            <a:endParaRPr lang="en-US" dirty="0"/>
          </a:p>
          <a:p>
            <a:r>
              <a:rPr lang="en-US" dirty="0"/>
              <a:t>Vdc1 and Vdc2 are dc voltages and </a:t>
            </a:r>
            <a:r>
              <a:rPr lang="en-US" dirty="0" err="1"/>
              <a:t>Rs</a:t>
            </a:r>
            <a:r>
              <a:rPr lang="en-US" dirty="0"/>
              <a:t> represents the source resistance. </a:t>
            </a:r>
            <a:r>
              <a:rPr lang="en-US" dirty="0" err="1"/>
              <a:t>Vio</a:t>
            </a:r>
            <a:r>
              <a:rPr lang="en-US" dirty="0"/>
              <a:t> is the </a:t>
            </a:r>
          </a:p>
          <a:p>
            <a:r>
              <a:rPr lang="en-US" dirty="0"/>
              <a:t>difference of Vdc1 and Vdc2.</a:t>
            </a:r>
          </a:p>
          <a:p>
            <a:r>
              <a:rPr lang="en-US" dirty="0"/>
              <a:t> It may be positive or negative. For a 741C OPAMP the maximum value of </a:t>
            </a:r>
            <a:r>
              <a:rPr lang="en-US" dirty="0" err="1"/>
              <a:t>Vio</a:t>
            </a:r>
            <a:r>
              <a:rPr lang="en-US" dirty="0"/>
              <a:t> is 6mV. </a:t>
            </a:r>
          </a:p>
          <a:p>
            <a:r>
              <a:rPr lang="en-US" dirty="0"/>
              <a:t>It means a voltage ± 6 mV is required to one of the input to reduce the </a:t>
            </a:r>
          </a:p>
          <a:p>
            <a:r>
              <a:rPr lang="en-US" dirty="0"/>
              <a:t>output offset voltage to zero. The smaller the input offset voltage the better the </a:t>
            </a:r>
          </a:p>
          <a:p>
            <a:r>
              <a:rPr lang="en-US" dirty="0"/>
              <a:t>differential amplifier, because its transistors are more closely matched.</a:t>
            </a:r>
          </a:p>
          <a:p>
            <a:endParaRPr lang="en-US" dirty="0"/>
          </a:p>
        </p:txBody>
      </p:sp>
      <p:sp>
        <p:nvSpPr>
          <p:cNvPr id="6" name="TextBox 5"/>
          <p:cNvSpPr txBox="1"/>
          <p:nvPr/>
        </p:nvSpPr>
        <p:spPr>
          <a:xfrm>
            <a:off x="122752" y="1181220"/>
            <a:ext cx="4509564" cy="1200327"/>
          </a:xfrm>
          <a:prstGeom prst="rect">
            <a:avLst/>
          </a:prstGeom>
          <a:noFill/>
        </p:spPr>
        <p:txBody>
          <a:bodyPr wrap="none" lIns="91438" tIns="45719" rIns="91438" bIns="45719" rtlCol="0">
            <a:spAutoFit/>
          </a:bodyPr>
          <a:lstStyle/>
          <a:p>
            <a:r>
              <a:rPr lang="en-US" b="1" dirty="0"/>
              <a:t>Input offset voltage of Op-Amp </a:t>
            </a:r>
            <a:r>
              <a:rPr lang="en-US" b="1" dirty="0" err="1"/>
              <a:t>Vio</a:t>
            </a:r>
            <a:r>
              <a:rPr lang="en-US" b="1" dirty="0"/>
              <a:t> is the</a:t>
            </a:r>
          </a:p>
          <a:p>
            <a:r>
              <a:rPr lang="en-US" b="1" dirty="0"/>
              <a:t>Differential input voltage that exists between</a:t>
            </a:r>
          </a:p>
          <a:p>
            <a:r>
              <a:rPr lang="en-US" b="1" dirty="0"/>
              <a:t>Two input terminals of </a:t>
            </a:r>
            <a:r>
              <a:rPr lang="en-US" b="1" dirty="0" err="1"/>
              <a:t>OpAmp</a:t>
            </a:r>
            <a:r>
              <a:rPr lang="en-US" b="1" dirty="0"/>
              <a:t> with out any </a:t>
            </a:r>
          </a:p>
          <a:p>
            <a:r>
              <a:rPr lang="en-US" b="1" dirty="0"/>
              <a:t>External inputs applied.</a:t>
            </a:r>
          </a:p>
        </p:txBody>
      </p:sp>
      <p:sp>
        <p:nvSpPr>
          <p:cNvPr id="3" name="Date Placeholder 2"/>
          <p:cNvSpPr>
            <a:spLocks noGrp="1"/>
          </p:cNvSpPr>
          <p:nvPr>
            <p:ph type="dt" sz="half" idx="10"/>
          </p:nvPr>
        </p:nvSpPr>
        <p:spPr/>
        <p:txBody>
          <a:bodyPr/>
          <a:lstStyle/>
          <a:p>
            <a:fld id="{D0D678C0-52F6-478B-8B4C-7DCBFBAC4664}" type="datetime1">
              <a:rPr lang="en-US" smtClean="0"/>
              <a:t>12/21/2022</a:t>
            </a:fld>
            <a:endParaRPr lang="en-US"/>
          </a:p>
        </p:txBody>
      </p:sp>
      <p:sp>
        <p:nvSpPr>
          <p:cNvPr id="7" name="Slide Number Placeholder 6"/>
          <p:cNvSpPr>
            <a:spLocks noGrp="1"/>
          </p:cNvSpPr>
          <p:nvPr>
            <p:ph type="sldNum" sz="quarter" idx="12"/>
          </p:nvPr>
        </p:nvSpPr>
        <p:spPr/>
        <p:txBody>
          <a:bodyPr/>
          <a:lstStyle/>
          <a:p>
            <a:fld id="{A68D2A2F-1483-4FFB-A5F9-1FBCA2AA8F7E}" type="slidenum">
              <a:rPr lang="en-US" smtClean="0"/>
              <a:t>8</a:t>
            </a:fld>
            <a:endParaRPr lang="en-US"/>
          </a:p>
        </p:txBody>
      </p:sp>
    </p:spTree>
    <p:extLst>
      <p:ext uri="{BB962C8B-B14F-4D97-AF65-F5344CB8AC3E}">
        <p14:creationId xmlns:p14="http://schemas.microsoft.com/office/powerpoint/2010/main" val="842939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609600" y="1436688"/>
            <a:ext cx="7430401" cy="892400"/>
          </a:xfrm>
          <a:prstGeom prst="rect">
            <a:avLst/>
          </a:prstGeom>
        </p:spPr>
      </p:pic>
      <p:sp>
        <p:nvSpPr>
          <p:cNvPr id="4" name="Date Placeholder 3"/>
          <p:cNvSpPr>
            <a:spLocks noGrp="1"/>
          </p:cNvSpPr>
          <p:nvPr>
            <p:ph type="dt" sz="half" idx="10"/>
          </p:nvPr>
        </p:nvSpPr>
        <p:spPr/>
        <p:txBody>
          <a:bodyPr/>
          <a:lstStyle/>
          <a:p>
            <a:fld id="{8760C5EE-B161-42B4-9D3E-A75131D8465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80</a:t>
            </a:fld>
            <a:endParaRPr lang="en-US">
              <a:solidFill>
                <a:prstClr val="black">
                  <a:tint val="75000"/>
                </a:prstClr>
              </a:solidFill>
            </a:endParaRPr>
          </a:p>
        </p:txBody>
      </p:sp>
      <p:pic>
        <p:nvPicPr>
          <p:cNvPr id="7" name="Picture 6"/>
          <p:cNvPicPr>
            <a:picLocks noChangeAspect="1"/>
          </p:cNvPicPr>
          <p:nvPr/>
        </p:nvPicPr>
        <p:blipFill>
          <a:blip r:embed="rId3"/>
          <a:stretch>
            <a:fillRect/>
          </a:stretch>
        </p:blipFill>
        <p:spPr>
          <a:xfrm>
            <a:off x="838200" y="2053343"/>
            <a:ext cx="4489201" cy="1235134"/>
          </a:xfrm>
          <a:prstGeom prst="rect">
            <a:avLst/>
          </a:prstGeom>
        </p:spPr>
      </p:pic>
      <p:pic>
        <p:nvPicPr>
          <p:cNvPr id="8" name="Picture 7"/>
          <p:cNvPicPr>
            <a:picLocks noChangeAspect="1"/>
          </p:cNvPicPr>
          <p:nvPr/>
        </p:nvPicPr>
        <p:blipFill>
          <a:blip r:embed="rId4"/>
          <a:stretch>
            <a:fillRect/>
          </a:stretch>
        </p:blipFill>
        <p:spPr>
          <a:xfrm>
            <a:off x="990600" y="4114800"/>
            <a:ext cx="7585201" cy="2011134"/>
          </a:xfrm>
          <a:prstGeom prst="rect">
            <a:avLst/>
          </a:prstGeom>
        </p:spPr>
      </p:pic>
      <p:sp>
        <p:nvSpPr>
          <p:cNvPr id="10" name="TextBox 9"/>
          <p:cNvSpPr txBox="1"/>
          <p:nvPr/>
        </p:nvSpPr>
        <p:spPr>
          <a:xfrm>
            <a:off x="838200" y="579250"/>
            <a:ext cx="1162882" cy="369332"/>
          </a:xfrm>
          <a:prstGeom prst="rect">
            <a:avLst/>
          </a:prstGeom>
          <a:noFill/>
        </p:spPr>
        <p:txBody>
          <a:bodyPr wrap="none" rtlCol="0">
            <a:spAutoFit/>
          </a:bodyPr>
          <a:lstStyle/>
          <a:p>
            <a:r>
              <a:rPr lang="en-IN" b="1" dirty="0">
                <a:solidFill>
                  <a:srgbClr val="7030A0"/>
                </a:solidFill>
                <a:effectLst>
                  <a:outerShdw blurRad="38100" dist="38100" dir="2700000" algn="tl">
                    <a:srgbClr val="000000">
                      <a:alpha val="43137"/>
                    </a:srgbClr>
                  </a:outerShdw>
                </a:effectLst>
              </a:rPr>
              <a:t>Problem 4</a:t>
            </a:r>
            <a:endParaRPr lang="en-IN" dirty="0"/>
          </a:p>
        </p:txBody>
      </p:sp>
      <p:sp>
        <p:nvSpPr>
          <p:cNvPr id="12" name="TextBox 11"/>
          <p:cNvSpPr txBox="1"/>
          <p:nvPr/>
        </p:nvSpPr>
        <p:spPr>
          <a:xfrm>
            <a:off x="685800" y="3615530"/>
            <a:ext cx="1162882" cy="369332"/>
          </a:xfrm>
          <a:prstGeom prst="rect">
            <a:avLst/>
          </a:prstGeom>
          <a:noFill/>
        </p:spPr>
        <p:txBody>
          <a:bodyPr wrap="none" rtlCol="0">
            <a:spAutoFit/>
          </a:bodyPr>
          <a:lstStyle/>
          <a:p>
            <a:r>
              <a:rPr lang="en-IN" b="1" dirty="0">
                <a:solidFill>
                  <a:srgbClr val="7030A0"/>
                </a:solidFill>
                <a:effectLst>
                  <a:outerShdw blurRad="38100" dist="38100" dir="2700000" algn="tl">
                    <a:srgbClr val="000000">
                      <a:alpha val="43137"/>
                    </a:srgbClr>
                  </a:outerShdw>
                </a:effectLst>
              </a:rPr>
              <a:t>Problem 5</a:t>
            </a:r>
            <a:endParaRPr lang="en-IN" dirty="0"/>
          </a:p>
        </p:txBody>
      </p:sp>
    </p:spTree>
    <p:extLst>
      <p:ext uri="{BB962C8B-B14F-4D97-AF65-F5344CB8AC3E}">
        <p14:creationId xmlns:p14="http://schemas.microsoft.com/office/powerpoint/2010/main" val="1151679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rcRect l="-897" r="1" b="54583"/>
          <a:stretch/>
        </p:blipFill>
        <p:spPr>
          <a:xfrm>
            <a:off x="533401" y="1055733"/>
            <a:ext cx="8043750" cy="1077867"/>
          </a:xfrm>
          <a:prstGeom prst="rect">
            <a:avLst/>
          </a:prstGeom>
        </p:spPr>
      </p:pic>
      <p:sp>
        <p:nvSpPr>
          <p:cNvPr id="4" name="Date Placeholder 3"/>
          <p:cNvSpPr>
            <a:spLocks noGrp="1"/>
          </p:cNvSpPr>
          <p:nvPr>
            <p:ph type="dt" sz="half" idx="10"/>
          </p:nvPr>
        </p:nvSpPr>
        <p:spPr/>
        <p:txBody>
          <a:bodyPr/>
          <a:lstStyle/>
          <a:p>
            <a:fld id="{8760C5EE-B161-42B4-9D3E-A75131D8465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81</a:t>
            </a:fld>
            <a:endParaRPr lang="en-US">
              <a:solidFill>
                <a:prstClr val="black">
                  <a:tint val="75000"/>
                </a:prstClr>
              </a:solidFill>
            </a:endParaRPr>
          </a:p>
        </p:txBody>
      </p:sp>
      <p:pic>
        <p:nvPicPr>
          <p:cNvPr id="7" name="Picture 6"/>
          <p:cNvPicPr>
            <a:picLocks noChangeAspect="1"/>
          </p:cNvPicPr>
          <p:nvPr/>
        </p:nvPicPr>
        <p:blipFill>
          <a:blip r:embed="rId3"/>
          <a:stretch>
            <a:fillRect/>
          </a:stretch>
        </p:blipFill>
        <p:spPr>
          <a:xfrm>
            <a:off x="695250" y="4037809"/>
            <a:ext cx="7791601" cy="2683667"/>
          </a:xfrm>
          <a:prstGeom prst="rect">
            <a:avLst/>
          </a:prstGeom>
        </p:spPr>
      </p:pic>
      <p:sp>
        <p:nvSpPr>
          <p:cNvPr id="9" name="TextBox 8"/>
          <p:cNvSpPr txBox="1"/>
          <p:nvPr/>
        </p:nvSpPr>
        <p:spPr>
          <a:xfrm>
            <a:off x="838200" y="579250"/>
            <a:ext cx="1162882" cy="369332"/>
          </a:xfrm>
          <a:prstGeom prst="rect">
            <a:avLst/>
          </a:prstGeom>
          <a:noFill/>
        </p:spPr>
        <p:txBody>
          <a:bodyPr wrap="none" rtlCol="0">
            <a:spAutoFit/>
          </a:bodyPr>
          <a:lstStyle/>
          <a:p>
            <a:r>
              <a:rPr lang="en-IN" b="1" dirty="0">
                <a:solidFill>
                  <a:srgbClr val="7030A0"/>
                </a:solidFill>
                <a:effectLst>
                  <a:outerShdw blurRad="38100" dist="38100" dir="2700000" algn="tl">
                    <a:srgbClr val="000000">
                      <a:alpha val="43137"/>
                    </a:srgbClr>
                  </a:outerShdw>
                </a:effectLst>
              </a:rPr>
              <a:t>Problem 6</a:t>
            </a:r>
            <a:endParaRPr lang="en-IN" dirty="0"/>
          </a:p>
        </p:txBody>
      </p:sp>
      <p:sp>
        <p:nvSpPr>
          <p:cNvPr id="11" name="TextBox 10"/>
          <p:cNvSpPr txBox="1"/>
          <p:nvPr/>
        </p:nvSpPr>
        <p:spPr>
          <a:xfrm>
            <a:off x="838200" y="3517662"/>
            <a:ext cx="1162882" cy="369332"/>
          </a:xfrm>
          <a:prstGeom prst="rect">
            <a:avLst/>
          </a:prstGeom>
          <a:noFill/>
        </p:spPr>
        <p:txBody>
          <a:bodyPr wrap="none" rtlCol="0">
            <a:spAutoFit/>
          </a:bodyPr>
          <a:lstStyle/>
          <a:p>
            <a:r>
              <a:rPr lang="en-IN" b="1" dirty="0">
                <a:solidFill>
                  <a:srgbClr val="7030A0"/>
                </a:solidFill>
                <a:effectLst>
                  <a:outerShdw blurRad="38100" dist="38100" dir="2700000" algn="tl">
                    <a:srgbClr val="000000">
                      <a:alpha val="43137"/>
                    </a:srgbClr>
                  </a:outerShdw>
                </a:effectLst>
              </a:rPr>
              <a:t>Problem 7</a:t>
            </a:r>
            <a:endParaRPr lang="en-IN" dirty="0"/>
          </a:p>
        </p:txBody>
      </p:sp>
      <mc:AlternateContent xmlns:mc="http://schemas.openxmlformats.org/markup-compatibility/2006" xmlns:a14="http://schemas.microsoft.com/office/drawing/2010/main">
        <mc:Choice Requires="a14">
          <p:sp>
            <p:nvSpPr>
              <p:cNvPr id="2" name="TextBox 1"/>
              <p:cNvSpPr txBox="1"/>
              <p:nvPr/>
            </p:nvSpPr>
            <p:spPr>
              <a:xfrm>
                <a:off x="1219200" y="2590800"/>
                <a:ext cx="2399183" cy="537006"/>
              </a:xfrm>
              <a:prstGeom prst="rect">
                <a:avLst/>
              </a:prstGeom>
              <a:noFill/>
            </p:spPr>
            <p:txBody>
              <a:bodyPr wrap="none" rtlCol="0">
                <a:spAutoFit/>
              </a:bodyPr>
              <a:lstStyle/>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𝑉</m:t>
                        </m:r>
                      </m:sub>
                    </m:sSub>
                    <m:r>
                      <a:rPr lang="en-IN" i="1" smtClean="0">
                        <a:latin typeface="Cambria Math" panose="02040503050406030204" pitchFamily="18" charset="0"/>
                      </a:rPr>
                      <m:t>=</m:t>
                    </m:r>
                    <m:r>
                      <a:rPr lang="en-US" b="0" i="1" smtClean="0">
                        <a:latin typeface="Cambria Math" panose="02040503050406030204" pitchFamily="18" charset="0"/>
                      </a:rPr>
                      <m:t>−</m:t>
                    </m:r>
                    <m:f>
                      <m:fPr>
                        <m:ctrlPr>
                          <a:rPr lang="en-IN" i="1" smtClean="0">
                            <a:latin typeface="Cambria Math" panose="02040503050406030204" pitchFamily="18" charset="0"/>
                          </a:rPr>
                        </m:ctrlPr>
                      </m:fPr>
                      <m:num>
                        <m:sSub>
                          <m:sSubPr>
                            <m:ctrlPr>
                              <a:rPr lang="en-IN"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IN"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a14:m>
                <a:r>
                  <a:rPr lang="en-IN" dirty="0"/>
                  <a:t> =- </a:t>
                </a:r>
                <a14:m>
                  <m:oMath xmlns:m="http://schemas.openxmlformats.org/officeDocument/2006/math">
                    <m:f>
                      <m:fPr>
                        <m:ctrlPr>
                          <a:rPr lang="en-IN" i="1" smtClean="0">
                            <a:latin typeface="Cambria Math" panose="02040503050406030204" pitchFamily="18" charset="0"/>
                          </a:rPr>
                        </m:ctrlPr>
                      </m:fPr>
                      <m:num>
                        <m:r>
                          <a:rPr lang="en-US" b="0" i="1" smtClean="0">
                            <a:latin typeface="Cambria Math" panose="02040503050406030204" pitchFamily="18" charset="0"/>
                          </a:rPr>
                          <m:t>4.7</m:t>
                        </m:r>
                        <m:r>
                          <a:rPr lang="en-US" b="0" i="1" smtClean="0">
                            <a:latin typeface="Cambria Math" panose="02040503050406030204" pitchFamily="18" charset="0"/>
                          </a:rPr>
                          <m:t>𝐾</m:t>
                        </m:r>
                      </m:num>
                      <m:den>
                        <m:r>
                          <a:rPr lang="en-US" b="0" i="1" smtClean="0">
                            <a:latin typeface="Cambria Math" panose="02040503050406030204" pitchFamily="18" charset="0"/>
                          </a:rPr>
                          <m:t>470</m:t>
                        </m:r>
                        <m:r>
                          <a:rPr lang="el-GR" b="0" i="1" smtClean="0">
                            <a:latin typeface="Cambria Math" panose="02040503050406030204" pitchFamily="18" charset="0"/>
                          </a:rPr>
                          <m:t>Ω</m:t>
                        </m:r>
                      </m:den>
                    </m:f>
                  </m:oMath>
                </a14:m>
                <a:r>
                  <a:rPr lang="en-IN" dirty="0"/>
                  <a:t> = -10</a:t>
                </a:r>
              </a:p>
            </p:txBody>
          </p:sp>
        </mc:Choice>
        <mc:Fallback xmlns="">
          <p:sp>
            <p:nvSpPr>
              <p:cNvPr id="2" name="TextBox 1"/>
              <p:cNvSpPr txBox="1">
                <a:spLocks noRot="1" noChangeAspect="1" noMove="1" noResize="1" noEditPoints="1" noAdjustHandles="1" noChangeArrowheads="1" noChangeShapeType="1" noTextEdit="1"/>
              </p:cNvSpPr>
              <p:nvPr/>
            </p:nvSpPr>
            <p:spPr>
              <a:xfrm>
                <a:off x="1219200" y="2590800"/>
                <a:ext cx="2399183" cy="537006"/>
              </a:xfrm>
              <a:prstGeom prst="rect">
                <a:avLst/>
              </a:prstGeom>
              <a:blipFill rotWithShape="0">
                <a:blip r:embed="rId4"/>
                <a:stretch>
                  <a:fillRect r="-1015" b="-1136"/>
                </a:stretch>
              </a:blipFill>
            </p:spPr>
            <p:txBody>
              <a:bodyPr/>
              <a:lstStyle/>
              <a:p>
                <a:r>
                  <a:rPr lang="en-IN">
                    <a:noFill/>
                  </a:rPr>
                  <a:t> </a:t>
                </a:r>
              </a:p>
            </p:txBody>
          </p:sp>
        </mc:Fallback>
      </mc:AlternateContent>
    </p:spTree>
    <p:extLst>
      <p:ext uri="{BB962C8B-B14F-4D97-AF65-F5344CB8AC3E}">
        <p14:creationId xmlns:p14="http://schemas.microsoft.com/office/powerpoint/2010/main" val="4010373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66725" y="756315"/>
            <a:ext cx="7404601" cy="750133"/>
          </a:xfrm>
          <a:prstGeom prst="rect">
            <a:avLst/>
          </a:prstGeom>
        </p:spPr>
      </p:pic>
      <p:sp>
        <p:nvSpPr>
          <p:cNvPr id="4" name="Date Placeholder 3"/>
          <p:cNvSpPr>
            <a:spLocks noGrp="1"/>
          </p:cNvSpPr>
          <p:nvPr>
            <p:ph type="dt" sz="half" idx="10"/>
          </p:nvPr>
        </p:nvSpPr>
        <p:spPr/>
        <p:txBody>
          <a:bodyPr/>
          <a:lstStyle/>
          <a:p>
            <a:fld id="{8760C5EE-B161-42B4-9D3E-A75131D8465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82</a:t>
            </a:fld>
            <a:endParaRPr lang="en-US">
              <a:solidFill>
                <a:prstClr val="black">
                  <a:tint val="75000"/>
                </a:prstClr>
              </a:solidFill>
            </a:endParaRPr>
          </a:p>
        </p:txBody>
      </p:sp>
      <p:pic>
        <p:nvPicPr>
          <p:cNvPr id="7" name="Picture 6"/>
          <p:cNvPicPr>
            <a:picLocks noChangeAspect="1"/>
          </p:cNvPicPr>
          <p:nvPr/>
        </p:nvPicPr>
        <p:blipFill>
          <a:blip r:embed="rId3"/>
          <a:stretch>
            <a:fillRect/>
          </a:stretch>
        </p:blipFill>
        <p:spPr>
          <a:xfrm>
            <a:off x="466725" y="1441362"/>
            <a:ext cx="4489201" cy="1273934"/>
          </a:xfrm>
          <a:prstGeom prst="rect">
            <a:avLst/>
          </a:prstGeom>
        </p:spPr>
      </p:pic>
      <p:pic>
        <p:nvPicPr>
          <p:cNvPr id="8" name="Picture 7"/>
          <p:cNvPicPr>
            <a:picLocks noChangeAspect="1"/>
          </p:cNvPicPr>
          <p:nvPr/>
        </p:nvPicPr>
        <p:blipFill>
          <a:blip r:embed="rId4"/>
          <a:stretch>
            <a:fillRect/>
          </a:stretch>
        </p:blipFill>
        <p:spPr>
          <a:xfrm>
            <a:off x="457200" y="2282095"/>
            <a:ext cx="5727601" cy="853600"/>
          </a:xfrm>
          <a:prstGeom prst="rect">
            <a:avLst/>
          </a:prstGeom>
        </p:spPr>
      </p:pic>
      <p:pic>
        <p:nvPicPr>
          <p:cNvPr id="9" name="Picture 8"/>
          <p:cNvPicPr>
            <a:picLocks noChangeAspect="1"/>
          </p:cNvPicPr>
          <p:nvPr/>
        </p:nvPicPr>
        <p:blipFill>
          <a:blip r:embed="rId5"/>
          <a:stretch>
            <a:fillRect/>
          </a:stretch>
        </p:blipFill>
        <p:spPr>
          <a:xfrm>
            <a:off x="572999" y="3724660"/>
            <a:ext cx="7998001" cy="265133"/>
          </a:xfrm>
          <a:prstGeom prst="rect">
            <a:avLst/>
          </a:prstGeom>
        </p:spPr>
      </p:pic>
      <p:pic>
        <p:nvPicPr>
          <p:cNvPr id="10" name="Picture 9"/>
          <p:cNvPicPr>
            <a:picLocks noChangeAspect="1"/>
          </p:cNvPicPr>
          <p:nvPr/>
        </p:nvPicPr>
        <p:blipFill>
          <a:blip r:embed="rId6"/>
          <a:stretch>
            <a:fillRect/>
          </a:stretch>
        </p:blipFill>
        <p:spPr>
          <a:xfrm>
            <a:off x="428625" y="3982358"/>
            <a:ext cx="6733801" cy="2392667"/>
          </a:xfrm>
          <a:prstGeom prst="rect">
            <a:avLst/>
          </a:prstGeom>
        </p:spPr>
      </p:pic>
      <p:sp>
        <p:nvSpPr>
          <p:cNvPr id="12" name="TextBox 11"/>
          <p:cNvSpPr txBox="1"/>
          <p:nvPr/>
        </p:nvSpPr>
        <p:spPr>
          <a:xfrm>
            <a:off x="762000" y="110486"/>
            <a:ext cx="1162882" cy="369332"/>
          </a:xfrm>
          <a:prstGeom prst="rect">
            <a:avLst/>
          </a:prstGeom>
          <a:noFill/>
        </p:spPr>
        <p:txBody>
          <a:bodyPr wrap="none" rtlCol="0">
            <a:spAutoFit/>
          </a:bodyPr>
          <a:lstStyle/>
          <a:p>
            <a:r>
              <a:rPr lang="en-IN" b="1" dirty="0">
                <a:solidFill>
                  <a:srgbClr val="7030A0"/>
                </a:solidFill>
                <a:effectLst>
                  <a:outerShdw blurRad="38100" dist="38100" dir="2700000" algn="tl">
                    <a:srgbClr val="000000">
                      <a:alpha val="43137"/>
                    </a:srgbClr>
                  </a:outerShdw>
                </a:effectLst>
              </a:rPr>
              <a:t>Problem 8</a:t>
            </a:r>
            <a:endParaRPr lang="en-IN" dirty="0"/>
          </a:p>
        </p:txBody>
      </p:sp>
      <p:sp>
        <p:nvSpPr>
          <p:cNvPr id="15" name="TextBox 14"/>
          <p:cNvSpPr txBox="1"/>
          <p:nvPr/>
        </p:nvSpPr>
        <p:spPr>
          <a:xfrm>
            <a:off x="572999" y="3024061"/>
            <a:ext cx="1162882" cy="369332"/>
          </a:xfrm>
          <a:prstGeom prst="rect">
            <a:avLst/>
          </a:prstGeom>
          <a:noFill/>
        </p:spPr>
        <p:txBody>
          <a:bodyPr wrap="none" rtlCol="0">
            <a:spAutoFit/>
          </a:bodyPr>
          <a:lstStyle/>
          <a:p>
            <a:r>
              <a:rPr lang="en-IN" b="1" dirty="0">
                <a:solidFill>
                  <a:srgbClr val="7030A0"/>
                </a:solidFill>
                <a:effectLst>
                  <a:outerShdw blurRad="38100" dist="38100" dir="2700000" algn="tl">
                    <a:srgbClr val="000000">
                      <a:alpha val="43137"/>
                    </a:srgbClr>
                  </a:outerShdw>
                </a:effectLst>
              </a:rPr>
              <a:t>Problem 9</a:t>
            </a:r>
            <a:endParaRPr lang="en-IN" dirty="0"/>
          </a:p>
        </p:txBody>
      </p:sp>
    </p:spTree>
    <p:extLst>
      <p:ext uri="{BB962C8B-B14F-4D97-AF65-F5344CB8AC3E}">
        <p14:creationId xmlns:p14="http://schemas.microsoft.com/office/powerpoint/2010/main" val="1615756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37.Assuming slew rate for Op-amp IC 741 is 0.5V/µsec , what is the maximum undistorted sine-wave that can be obtained for 2V input? </a:t>
            </a:r>
          </a:p>
        </p:txBody>
      </p:sp>
      <p:sp>
        <p:nvSpPr>
          <p:cNvPr id="4" name="Date Placeholder 3"/>
          <p:cNvSpPr>
            <a:spLocks noGrp="1"/>
          </p:cNvSpPr>
          <p:nvPr>
            <p:ph type="dt" sz="half" idx="10"/>
          </p:nvPr>
        </p:nvSpPr>
        <p:spPr/>
        <p:txBody>
          <a:bodyPr/>
          <a:lstStyle/>
          <a:p>
            <a:fld id="{8760C5EE-B161-42B4-9D3E-A75131D8465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83</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024560" y="3363840"/>
              <a:ext cx="6225480" cy="3306960"/>
            </p14:xfrm>
          </p:contentPart>
        </mc:Choice>
        <mc:Fallback xmlns="">
          <p:pic>
            <p:nvPicPr>
              <p:cNvPr id="6" name="Ink 5"/>
              <p:cNvPicPr/>
              <p:nvPr/>
            </p:nvPicPr>
            <p:blipFill>
              <a:blip r:embed="rId3"/>
              <a:stretch>
                <a:fillRect/>
              </a:stretch>
            </p:blipFill>
            <p:spPr>
              <a:xfrm>
                <a:off x="1016280" y="3355200"/>
                <a:ext cx="6242760" cy="3324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5893200" y="5029920"/>
              <a:ext cx="1654200" cy="373320"/>
            </p14:xfrm>
          </p:contentPart>
        </mc:Choice>
        <mc:Fallback xmlns="">
          <p:pic>
            <p:nvPicPr>
              <p:cNvPr id="7" name="Ink 6"/>
              <p:cNvPicPr/>
              <p:nvPr/>
            </p:nvPicPr>
            <p:blipFill>
              <a:blip r:embed="rId5"/>
              <a:stretch>
                <a:fillRect/>
              </a:stretch>
            </p:blipFill>
            <p:spPr>
              <a:xfrm>
                <a:off x="5883480" y="5020560"/>
                <a:ext cx="1675080" cy="392760"/>
              </a:xfrm>
              <a:prstGeom prst="rect">
                <a:avLst/>
              </a:prstGeom>
            </p:spPr>
          </p:pic>
        </mc:Fallback>
      </mc:AlternateContent>
    </p:spTree>
    <p:extLst>
      <p:ext uri="{BB962C8B-B14F-4D97-AF65-F5344CB8AC3E}">
        <p14:creationId xmlns:p14="http://schemas.microsoft.com/office/powerpoint/2010/main" val="33050299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Assuming slew rate for LF 356 is 12V/µsec , what is the maximum undistorted sine-wave frequency that can be applied for 1V input.</a:t>
            </a:r>
          </a:p>
        </p:txBody>
      </p:sp>
      <p:sp>
        <p:nvSpPr>
          <p:cNvPr id="4" name="Date Placeholder 3"/>
          <p:cNvSpPr>
            <a:spLocks noGrp="1"/>
          </p:cNvSpPr>
          <p:nvPr>
            <p:ph type="dt" sz="half" idx="10"/>
          </p:nvPr>
        </p:nvSpPr>
        <p:spPr/>
        <p:txBody>
          <a:bodyPr/>
          <a:lstStyle/>
          <a:p>
            <a:fld id="{8760C5EE-B161-42B4-9D3E-A75131D8465B}" type="datetime1">
              <a:rPr lang="en-US" smtClean="0">
                <a:solidFill>
                  <a:prstClr val="black">
                    <a:tint val="75000"/>
                  </a:prstClr>
                </a:solidFill>
              </a:rPr>
              <a:t>12/21/2022</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8D2A2F-1483-4FFB-A5F9-1FBCA2AA8F7E}" type="slidenum">
              <a:rPr lang="en-US" smtClean="0">
                <a:solidFill>
                  <a:prstClr val="black">
                    <a:tint val="75000"/>
                  </a:prstClr>
                </a:solidFill>
              </a:rPr>
              <a:pPr/>
              <a:t>84</a:t>
            </a:fld>
            <a:endParaRPr lang="en-US">
              <a:solidFill>
                <a:prstClr val="black">
                  <a:tint val="75000"/>
                </a:prstClr>
              </a:solidFill>
            </a:endParaRP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514520" y="3506400"/>
              <a:ext cx="7427520" cy="1412280"/>
            </p14:xfrm>
          </p:contentPart>
        </mc:Choice>
        <mc:Fallback xmlns="">
          <p:pic>
            <p:nvPicPr>
              <p:cNvPr id="6" name="Ink 5"/>
              <p:cNvPicPr/>
              <p:nvPr/>
            </p:nvPicPr>
            <p:blipFill>
              <a:blip r:embed="rId3"/>
              <a:stretch>
                <a:fillRect/>
              </a:stretch>
            </p:blipFill>
            <p:spPr>
              <a:xfrm>
                <a:off x="1505880" y="3497400"/>
                <a:ext cx="7446240" cy="1426320"/>
              </a:xfrm>
              <a:prstGeom prst="rect">
                <a:avLst/>
              </a:prstGeom>
            </p:spPr>
          </p:pic>
        </mc:Fallback>
      </mc:AlternateContent>
    </p:spTree>
    <p:extLst>
      <p:ext uri="{BB962C8B-B14F-4D97-AF65-F5344CB8AC3E}">
        <p14:creationId xmlns:p14="http://schemas.microsoft.com/office/powerpoint/2010/main" val="4058142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1" y="381000"/>
            <a:ext cx="3819760" cy="800217"/>
          </a:xfrm>
          <a:prstGeom prst="rect">
            <a:avLst/>
          </a:prstGeom>
          <a:noFill/>
        </p:spPr>
        <p:txBody>
          <a:bodyPr wrap="none" lIns="91438" tIns="45719" rIns="91438" bIns="45719" rtlCol="0">
            <a:spAutoFit/>
          </a:bodyPr>
          <a:lstStyle/>
          <a:p>
            <a:r>
              <a:rPr lang="en-US" sz="2800" dirty="0">
                <a:solidFill>
                  <a:srgbClr val="7030A0"/>
                </a:solidFill>
              </a:rPr>
              <a:t>2. </a:t>
            </a:r>
            <a:r>
              <a:rPr lang="en-US" sz="2800" dirty="0">
                <a:solidFill>
                  <a:srgbClr val="7030A0"/>
                </a:solidFill>
                <a:effectLst>
                  <a:outerShdw blurRad="38100" dist="38100" dir="2700000" algn="tl">
                    <a:srgbClr val="000000">
                      <a:alpha val="43137"/>
                    </a:srgbClr>
                  </a:outerShdw>
                </a:effectLst>
              </a:rPr>
              <a:t>Output Offset Voltage:</a:t>
            </a:r>
          </a:p>
          <a:p>
            <a:endParaRPr lang="en-US" dirty="0">
              <a:solidFill>
                <a:srgbClr val="002060"/>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782" y="-8600"/>
            <a:ext cx="4572000" cy="311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4800" y="1575028"/>
            <a:ext cx="8159730" cy="4524313"/>
          </a:xfrm>
          <a:prstGeom prst="rect">
            <a:avLst/>
          </a:prstGeom>
          <a:noFill/>
        </p:spPr>
        <p:txBody>
          <a:bodyPr wrap="none" lIns="91438" tIns="45719" rIns="91438" bIns="45719" rtlCol="0">
            <a:spAutoFit/>
          </a:bodyPr>
          <a:lstStyle/>
          <a:p>
            <a:r>
              <a:rPr lang="en-US" dirty="0"/>
              <a:t>Due to input offset voltage </a:t>
            </a:r>
            <a:r>
              <a:rPr lang="en-US" dirty="0" err="1"/>
              <a:t>Vio</a:t>
            </a:r>
            <a:r>
              <a:rPr lang="en-US" dirty="0"/>
              <a:t> output offset </a:t>
            </a:r>
          </a:p>
          <a:p>
            <a:r>
              <a:rPr lang="en-US" dirty="0"/>
              <a:t>Voltage </a:t>
            </a:r>
            <a:r>
              <a:rPr lang="en-US" dirty="0" err="1"/>
              <a:t>Voo</a:t>
            </a:r>
            <a:r>
              <a:rPr lang="en-US" dirty="0"/>
              <a:t> exists between output terminals of </a:t>
            </a:r>
          </a:p>
          <a:p>
            <a:r>
              <a:rPr lang="en-US" dirty="0" err="1"/>
              <a:t>Opamp</a:t>
            </a:r>
            <a:r>
              <a:rPr lang="en-US" dirty="0"/>
              <a:t>.</a:t>
            </a:r>
          </a:p>
          <a:p>
            <a:endParaRPr lang="en-US" dirty="0"/>
          </a:p>
          <a:p>
            <a:r>
              <a:rPr lang="en-US" dirty="0"/>
              <a:t>It is caused by mismatch between input terminals </a:t>
            </a:r>
          </a:p>
          <a:p>
            <a:r>
              <a:rPr lang="en-US" dirty="0"/>
              <a:t>of </a:t>
            </a:r>
            <a:r>
              <a:rPr lang="en-US" dirty="0" err="1"/>
              <a:t>opamp.The</a:t>
            </a:r>
            <a:r>
              <a:rPr lang="en-US" dirty="0"/>
              <a:t> two transistors between input </a:t>
            </a:r>
          </a:p>
          <a:p>
            <a:r>
              <a:rPr lang="en-US" dirty="0"/>
              <a:t>differential stage do not have exactly similar characteristics</a:t>
            </a:r>
          </a:p>
          <a:p>
            <a:r>
              <a:rPr lang="en-US" dirty="0"/>
              <a:t>Hence collector currents in two transistors are not same.</a:t>
            </a:r>
          </a:p>
          <a:p>
            <a:r>
              <a:rPr lang="en-US" dirty="0"/>
              <a:t>Which causes differential output voltage from first stage.</a:t>
            </a:r>
          </a:p>
          <a:p>
            <a:endParaRPr lang="en-US" dirty="0"/>
          </a:p>
          <a:p>
            <a:r>
              <a:rPr lang="en-US" dirty="0"/>
              <a:t>The output of first stage is amplified by  following stages</a:t>
            </a:r>
          </a:p>
          <a:p>
            <a:r>
              <a:rPr lang="en-US" dirty="0"/>
              <a:t>And </a:t>
            </a:r>
            <a:r>
              <a:rPr lang="en-US" dirty="0" err="1"/>
              <a:t>aggrevates</a:t>
            </a:r>
            <a:r>
              <a:rPr lang="en-US" dirty="0"/>
              <a:t> more mismatch in them.</a:t>
            </a:r>
          </a:p>
          <a:p>
            <a:endParaRPr lang="en-US" dirty="0"/>
          </a:p>
          <a:p>
            <a:r>
              <a:rPr lang="en-US" dirty="0">
                <a:effectLst>
                  <a:outerShdw blurRad="38100" dist="38100" dir="2700000" algn="tl">
                    <a:srgbClr val="000000">
                      <a:alpha val="43137"/>
                    </a:srgbClr>
                  </a:outerShdw>
                </a:effectLst>
              </a:rPr>
              <a:t>Hence output offset voltage </a:t>
            </a:r>
            <a:r>
              <a:rPr lang="en-US" dirty="0" err="1">
                <a:effectLst>
                  <a:outerShdw blurRad="38100" dist="38100" dir="2700000" algn="tl">
                    <a:srgbClr val="000000">
                      <a:alpha val="43137"/>
                    </a:srgbClr>
                  </a:outerShdw>
                </a:effectLst>
              </a:rPr>
              <a:t>Voo</a:t>
            </a:r>
            <a:r>
              <a:rPr lang="en-US" dirty="0">
                <a:effectLst>
                  <a:outerShdw blurRad="38100" dist="38100" dir="2700000" algn="tl">
                    <a:srgbClr val="000000">
                      <a:alpha val="43137"/>
                    </a:srgbClr>
                  </a:outerShdw>
                </a:effectLst>
              </a:rPr>
              <a:t> is defined as output voltage caused by mismatching </a:t>
            </a:r>
          </a:p>
          <a:p>
            <a:r>
              <a:rPr lang="en-US" dirty="0">
                <a:effectLst>
                  <a:outerShdw blurRad="38100" dist="38100" dir="2700000" algn="tl">
                    <a:srgbClr val="000000">
                      <a:alpha val="43137"/>
                    </a:srgbClr>
                  </a:outerShdw>
                </a:effectLst>
              </a:rPr>
              <a:t>between two input terminals.</a:t>
            </a:r>
          </a:p>
          <a:p>
            <a:r>
              <a:rPr lang="en-US" dirty="0" err="1">
                <a:effectLst>
                  <a:outerShdw blurRad="38100" dist="38100" dir="2700000" algn="tl">
                    <a:srgbClr val="000000">
                      <a:alpha val="43137"/>
                    </a:srgbClr>
                  </a:outerShdw>
                </a:effectLst>
              </a:rPr>
              <a:t>Voo</a:t>
            </a:r>
            <a:r>
              <a:rPr lang="en-US" dirty="0">
                <a:effectLst>
                  <a:outerShdw blurRad="38100" dist="38100" dir="2700000" algn="tl">
                    <a:srgbClr val="000000">
                      <a:alpha val="43137"/>
                    </a:srgbClr>
                  </a:outerShdw>
                </a:effectLst>
              </a:rPr>
              <a:t> is DC voltage and it may be positive or negative</a:t>
            </a:r>
          </a:p>
        </p:txBody>
      </p:sp>
      <p:sp>
        <p:nvSpPr>
          <p:cNvPr id="4" name="Date Placeholder 3"/>
          <p:cNvSpPr>
            <a:spLocks noGrp="1"/>
          </p:cNvSpPr>
          <p:nvPr>
            <p:ph type="dt" sz="half" idx="10"/>
          </p:nvPr>
        </p:nvSpPr>
        <p:spPr/>
        <p:txBody>
          <a:bodyPr/>
          <a:lstStyle/>
          <a:p>
            <a:fld id="{19EE444D-676D-4B28-98C8-1165D17734DA}" type="datetime1">
              <a:rPr lang="en-US" smtClean="0"/>
              <a:t>12/21/2022</a:t>
            </a:fld>
            <a:endParaRPr lang="en-US"/>
          </a:p>
        </p:txBody>
      </p:sp>
      <p:sp>
        <p:nvSpPr>
          <p:cNvPr id="5" name="Slide Number Placeholder 4"/>
          <p:cNvSpPr>
            <a:spLocks noGrp="1"/>
          </p:cNvSpPr>
          <p:nvPr>
            <p:ph type="sldNum" sz="quarter" idx="12"/>
          </p:nvPr>
        </p:nvSpPr>
        <p:spPr/>
        <p:txBody>
          <a:bodyPr/>
          <a:lstStyle/>
          <a:p>
            <a:fld id="{A68D2A2F-1483-4FFB-A5F9-1FBCA2AA8F7E}" type="slidenum">
              <a:rPr lang="en-US" smtClean="0"/>
              <a:t>9</a:t>
            </a:fld>
            <a:endParaRPr lang="en-US"/>
          </a:p>
        </p:txBody>
      </p:sp>
    </p:spTree>
    <p:extLst>
      <p:ext uri="{BB962C8B-B14F-4D97-AF65-F5344CB8AC3E}">
        <p14:creationId xmlns:p14="http://schemas.microsoft.com/office/powerpoint/2010/main" val="4175875929"/>
      </p:ext>
    </p:extLst>
  </p:cSld>
  <p:clrMapOvr>
    <a:masterClrMapping/>
  </p:clrMapOvr>
</p:sld>
</file>

<file path=ppt/theme/_rels/theme10.xml.rels><?xml version="1.0" encoding="UTF-8" standalone="yes"?>
<Relationships xmlns="http://schemas.openxmlformats.org/package/2006/relationships"><Relationship Id="rId1" Type="http://schemas.openxmlformats.org/officeDocument/2006/relationships/image" Target="../media/image2.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ipolar Junction transistor (1)">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1_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9470</TotalTime>
  <Words>4927</Words>
  <Application>Microsoft Office PowerPoint</Application>
  <PresentationFormat>On-screen Show (4:3)</PresentationFormat>
  <Paragraphs>751</Paragraphs>
  <Slides>84</Slides>
  <Notes>0</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84</vt:i4>
      </vt:variant>
    </vt:vector>
  </HeadingPairs>
  <TitlesOfParts>
    <vt:vector size="105" baseType="lpstr">
      <vt:lpstr>Arial</vt:lpstr>
      <vt:lpstr>Calibri</vt:lpstr>
      <vt:lpstr>Cambria Math</vt:lpstr>
      <vt:lpstr>Century Gothic</vt:lpstr>
      <vt:lpstr>Constantia</vt:lpstr>
      <vt:lpstr>Helvetica Neue</vt:lpstr>
      <vt:lpstr>Helvetica Neue Light</vt:lpstr>
      <vt:lpstr>Helvetica Neue Medium</vt:lpstr>
      <vt:lpstr>Times New Roman</vt:lpstr>
      <vt:lpstr>Wingdings 2</vt:lpstr>
      <vt:lpstr>Wingdings 3</vt:lpstr>
      <vt:lpstr>Office Theme</vt:lpstr>
      <vt:lpstr>Bipolar Junction transistor (1)</vt:lpstr>
      <vt:lpstr>Black</vt:lpstr>
      <vt:lpstr>1_Black</vt:lpstr>
      <vt:lpstr>1_Office Theme</vt:lpstr>
      <vt:lpstr>2_Office Theme</vt:lpstr>
      <vt:lpstr>3_Office Theme</vt:lpstr>
      <vt:lpstr>4_Office Theme</vt:lpstr>
      <vt:lpstr>7_Office Theme</vt:lpstr>
      <vt:lpstr>Ion Boardroom</vt:lpstr>
      <vt:lpstr>PowerPoint Presentation</vt:lpstr>
      <vt:lpstr>Lesson Plan</vt:lpstr>
      <vt:lpstr>Op Amp Classification</vt:lpstr>
      <vt:lpstr> Classification of Op Amp based on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Numerical on DC PSRR/SVRR</vt:lpstr>
      <vt:lpstr>Numerical </vt:lpstr>
      <vt:lpstr>PowerPoint Presentation</vt:lpstr>
      <vt:lpstr>Op-amp Frequency Response</vt:lpstr>
      <vt:lpstr>PowerPoint Presentation</vt:lpstr>
      <vt:lpstr>Two major sources responsible for capacitor C in high frequency  model</vt:lpstr>
      <vt:lpstr>PowerPoint Presentation</vt:lpstr>
      <vt:lpstr>PowerPoint Presentation</vt:lpstr>
      <vt:lpstr>Frequency Response of internally compensated Op Amp(741)</vt:lpstr>
      <vt:lpstr>PowerPoint Presentation</vt:lpstr>
      <vt:lpstr>Open loop voltage gain as a function of frequency</vt:lpstr>
      <vt:lpstr>Open loop voltage gain of OPAMP as a function of frequency</vt:lpstr>
      <vt:lpstr>Open loop voltage gain as a function of frequency</vt:lpstr>
      <vt:lpstr>PowerPoint Presentation</vt:lpstr>
      <vt:lpstr>Observations from gain Calculations</vt:lpstr>
      <vt:lpstr>PowerPoint Presentation</vt:lpstr>
      <vt:lpstr>PowerPoint Presentation</vt:lpstr>
      <vt:lpstr>PowerPoint Presentation</vt:lpstr>
      <vt:lpstr>Observations from Phase Plot</vt:lpstr>
      <vt:lpstr>Numerical</vt:lpstr>
      <vt:lpstr>Limitations of Op Amp Open loop  configuration</vt:lpstr>
      <vt:lpstr>Limitations of Op Amp Open loop  configuration</vt:lpstr>
      <vt:lpstr>PowerPoint Presentation</vt:lpstr>
      <vt:lpstr>PowerPoint Presentation</vt:lpstr>
      <vt:lpstr>Slew Rate</vt:lpstr>
      <vt:lpstr>Slew Rate</vt:lpstr>
      <vt:lpstr>Slew rate specified as Voltage follower large-signal  Pulse Response</vt:lpstr>
      <vt:lpstr>PowerPoint Presentation</vt:lpstr>
      <vt:lpstr>Slew Rate limiting of Sine Wave</vt:lpstr>
      <vt:lpstr>Slew Rate limiting of Sine Wave</vt:lpstr>
      <vt:lpstr>Slew Rate limiting of Sine Wave</vt:lpstr>
      <vt:lpstr>Slew Rate limiting of Sine Wave</vt:lpstr>
      <vt:lpstr>Slew Rate limiting of Sine Wave</vt:lpstr>
      <vt:lpstr>Comparison of AC Parameters of Opamp</vt:lpstr>
      <vt:lpstr>A list of parameters that must be considered for AC and DC Applications</vt:lpstr>
      <vt:lpstr>PowerPoint Presentation</vt:lpstr>
      <vt:lpstr>PowerPoint Presentation</vt:lpstr>
      <vt:lpstr>Determine the output voltage in each of following cases for open loop differential amplifier</vt:lpstr>
      <vt:lpstr>PowerPoint Presentation</vt:lpstr>
      <vt:lpstr>PowerPoint Presentation</vt:lpstr>
      <vt:lpstr>Closed loop Op Amp </vt:lpstr>
      <vt:lpstr>Closed loop Op Amp Configurations</vt:lpstr>
      <vt:lpstr>Closed loop Op Amp Configurations</vt:lpstr>
      <vt:lpstr>PowerPoint Presentation</vt:lpstr>
      <vt:lpstr>PowerPoint Presentation</vt:lpstr>
      <vt:lpstr>PowerPoint Presentation</vt:lpstr>
      <vt:lpstr>Bias Current Compensation</vt:lpstr>
      <vt:lpstr>PowerPoint Presentation</vt:lpstr>
      <vt:lpstr>Maximum output offset voltage with Rcomp</vt:lpstr>
      <vt:lpstr>Offset Voltage Compensation for Op Amp</vt:lpstr>
      <vt:lpstr>Op Amp with offset null terminal </vt:lpstr>
      <vt:lpstr>Output Offset Nulling Procedure</vt:lpstr>
      <vt:lpstr> Drift in Op-Amp Parameters</vt:lpstr>
      <vt:lpstr>PowerPoint Presentation</vt:lpstr>
      <vt:lpstr>Practice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pwd</dc:creator>
  <cp:lastModifiedBy>Shreerang Mhatre</cp:lastModifiedBy>
  <cp:revision>326</cp:revision>
  <dcterms:created xsi:type="dcterms:W3CDTF">2018-11-02T14:32:50Z</dcterms:created>
  <dcterms:modified xsi:type="dcterms:W3CDTF">2022-12-21T13:52:35Z</dcterms:modified>
</cp:coreProperties>
</file>